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44"/>
  </p:handoutMasterIdLst>
  <p:sldIdLst>
    <p:sldId id="312" r:id="rId3"/>
    <p:sldId id="369" r:id="rId5"/>
    <p:sldId id="313" r:id="rId6"/>
    <p:sldId id="316" r:id="rId7"/>
    <p:sldId id="318" r:id="rId8"/>
    <p:sldId id="367" r:id="rId9"/>
    <p:sldId id="363" r:id="rId10"/>
    <p:sldId id="433" r:id="rId11"/>
    <p:sldId id="427" r:id="rId12"/>
    <p:sldId id="428" r:id="rId13"/>
    <p:sldId id="429" r:id="rId14"/>
    <p:sldId id="430" r:id="rId15"/>
    <p:sldId id="431" r:id="rId16"/>
    <p:sldId id="432" r:id="rId17"/>
    <p:sldId id="502" r:id="rId18"/>
    <p:sldId id="435" r:id="rId19"/>
    <p:sldId id="436" r:id="rId20"/>
    <p:sldId id="437" r:id="rId21"/>
    <p:sldId id="438" r:id="rId22"/>
    <p:sldId id="439" r:id="rId23"/>
    <p:sldId id="434" r:id="rId24"/>
    <p:sldId id="493" r:id="rId25"/>
    <p:sldId id="494" r:id="rId26"/>
    <p:sldId id="495" r:id="rId27"/>
    <p:sldId id="496" r:id="rId28"/>
    <p:sldId id="503" r:id="rId29"/>
    <p:sldId id="497" r:id="rId30"/>
    <p:sldId id="498" r:id="rId31"/>
    <p:sldId id="499" r:id="rId32"/>
    <p:sldId id="500" r:id="rId33"/>
    <p:sldId id="501" r:id="rId34"/>
    <p:sldId id="504" r:id="rId35"/>
    <p:sldId id="505" r:id="rId36"/>
    <p:sldId id="506" r:id="rId37"/>
    <p:sldId id="507" r:id="rId38"/>
    <p:sldId id="508" r:id="rId39"/>
    <p:sldId id="510" r:id="rId40"/>
    <p:sldId id="511" r:id="rId41"/>
    <p:sldId id="361" r:id="rId42"/>
    <p:sldId id="362" r:id="rId43"/>
  </p:sldIdLst>
  <p:sldSz cx="12188825" cy="6858000"/>
  <p:notesSz cx="6858000" cy="9144000"/>
  <p:defaultTextStyle>
    <a:defPPr>
      <a:defRPr lang="en-US"/>
    </a:defPPr>
    <a:lvl1pPr marL="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1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7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3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1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ke" initials="X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231A"/>
    <a:srgbClr val="000000"/>
    <a:srgbClr val="E22219"/>
    <a:srgbClr val="6F7170"/>
    <a:srgbClr val="C4BEB6"/>
    <a:srgbClr val="FF6A00"/>
    <a:srgbClr val="BF0000"/>
    <a:srgbClr val="FFFFFF"/>
    <a:srgbClr val="5F5F5F"/>
    <a:srgbClr val="414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85" autoAdjust="0"/>
    <p:restoredTop sz="79455" autoAdjust="0"/>
  </p:normalViewPr>
  <p:slideViewPr>
    <p:cSldViewPr snapToGrid="0" snapToObjects="1">
      <p:cViewPr varScale="1">
        <p:scale>
          <a:sx n="57" d="100"/>
          <a:sy n="57" d="100"/>
        </p:scale>
        <p:origin x="1074" y="66"/>
      </p:cViewPr>
      <p:guideLst>
        <p:guide orient="horz" pos="501"/>
        <p:guide orient="horz" pos="4218"/>
        <p:guide orient="horz" pos="3862"/>
        <p:guide pos="3833"/>
        <p:guide pos="2190"/>
        <p:guide pos="539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-3090" y="-96"/>
      </p:cViewPr>
      <p:guideLst>
        <p:guide orient="horz" pos="2969"/>
        <p:guide pos="215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8" Type="http://schemas.openxmlformats.org/officeDocument/2006/relationships/commentAuthors" Target="commentAuthors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handoutMaster" Target="handoutMasters/handoutMaster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1C0EDC-3B04-4D43-AC98-A606493C474D}" type="datetimeFigureOut">
              <a:rPr lang="en-US" sz="1000" smtClean="0"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sz="800" cap="all" dirty="0">
                <a:solidFill>
                  <a:srgbClr val="93959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2011 LENOVO CONFIDENTIAL. All rights reserved.</a:t>
            </a:r>
            <a:endParaRPr lang="en-US" sz="800" cap="all" dirty="0">
              <a:solidFill>
                <a:srgbClr val="93959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7F3538-DD9D-4F25-8311-592750C50641}" type="slidenum">
              <a:rPr lang="en-US" sz="800" smtClean="0"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23CF275-28B3-497F-9AED-85D5F023BA5C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800" cap="all" dirty="0">
                <a:solidFill>
                  <a:srgbClr val="939598"/>
                </a:solidFill>
              </a:rPr>
              <a:t>2011 LENOVO CONFIDENTIAL. All rights reserved.</a:t>
            </a:r>
            <a:endParaRPr lang="en-US" sz="800" cap="all" dirty="0">
              <a:solidFill>
                <a:srgbClr val="93959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1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7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3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1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>
                <a:solidFill>
                  <a:prstClr val="black"/>
                </a:solidFill>
              </a:rPr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9pPr>
          </a:lstStyle>
          <a:p>
            <a:fld id="{6DB88DA6-973E-4FE3-BB02-3B5D480A1590}" type="slidenum">
              <a:rPr lang="zh-CN" altLang="en-US" smtClean="0">
                <a:latin typeface="Calibri" panose="020F0502020204030204" charset="0"/>
              </a:rPr>
            </a:fld>
            <a:endParaRPr lang="en-US" altLang="zh-CN"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8E6A2-830B-4E22-A503-118E9954FF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8E6A2-830B-4E22-A503-118E9954FF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marL="0" marR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fld id="{A3526BBA-C1B2-41F9-A397-4C16485E04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marL="0" marR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fld id="{A3526BBA-C1B2-41F9-A397-4C16485E04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8E6A2-830B-4E22-A503-118E9954FF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8E6A2-830B-4E22-A503-118E9954FF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8E6A2-830B-4E22-A503-118E9954FF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itchFamily="2" charset="-122"/>
              </a:defRPr>
            </a:lvl9pPr>
          </a:lstStyle>
          <a:p>
            <a:fld id="{6DB88DA6-973E-4FE3-BB02-3B5D480A1590}" type="slidenum">
              <a:rPr lang="zh-CN" altLang="en-US" smtClean="0">
                <a:latin typeface="Calibri" panose="020F0502020204030204" charset="0"/>
              </a:rPr>
            </a:fld>
            <a:endParaRPr lang="en-US" altLang="zh-CN"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20" Type="http://schemas.openxmlformats.org/officeDocument/2006/relationships/image" Target="../media/image19.png"/><Relationship Id="rId2" Type="http://schemas.openxmlformats.org/officeDocument/2006/relationships/image" Target="../media/image1.jpeg"/><Relationship Id="rId19" Type="http://schemas.openxmlformats.org/officeDocument/2006/relationships/image" Target="../media/image18.png"/><Relationship Id="rId18" Type="http://schemas.openxmlformats.org/officeDocument/2006/relationships/image" Target="../media/image17.png"/><Relationship Id="rId17" Type="http://schemas.openxmlformats.org/officeDocument/2006/relationships/image" Target="../media/image16.png"/><Relationship Id="rId16" Type="http://schemas.openxmlformats.org/officeDocument/2006/relationships/image" Target="../media/image15.png"/><Relationship Id="rId15" Type="http://schemas.openxmlformats.org/officeDocument/2006/relationships/image" Target="../media/image14.png"/><Relationship Id="rId14" Type="http://schemas.openxmlformats.org/officeDocument/2006/relationships/image" Target="../media/image13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20" Type="http://schemas.openxmlformats.org/officeDocument/2006/relationships/image" Target="../media/image19.png"/><Relationship Id="rId2" Type="http://schemas.openxmlformats.org/officeDocument/2006/relationships/image" Target="../media/image1.jpeg"/><Relationship Id="rId19" Type="http://schemas.openxmlformats.org/officeDocument/2006/relationships/image" Target="../media/image18.png"/><Relationship Id="rId18" Type="http://schemas.openxmlformats.org/officeDocument/2006/relationships/image" Target="../media/image17.png"/><Relationship Id="rId17" Type="http://schemas.openxmlformats.org/officeDocument/2006/relationships/image" Target="../media/image16.png"/><Relationship Id="rId16" Type="http://schemas.openxmlformats.org/officeDocument/2006/relationships/image" Target="../media/image15.png"/><Relationship Id="rId15" Type="http://schemas.openxmlformats.org/officeDocument/2006/relationships/image" Target="../media/image14.png"/><Relationship Id="rId14" Type="http://schemas.openxmlformats.org/officeDocument/2006/relationships/image" Target="../media/image13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2" Type="http://schemas.openxmlformats.org/officeDocument/2006/relationships/image" Target="../media/image20.png"/><Relationship Id="rId21" Type="http://schemas.openxmlformats.org/officeDocument/2006/relationships/image" Target="../media/image33.png"/><Relationship Id="rId20" Type="http://schemas.openxmlformats.org/officeDocument/2006/relationships/image" Target="../media/image32.png"/><Relationship Id="rId2" Type="http://schemas.openxmlformats.org/officeDocument/2006/relationships/image" Target="../media/image26.jpeg"/><Relationship Id="rId19" Type="http://schemas.openxmlformats.org/officeDocument/2006/relationships/image" Target="../media/image31.png"/><Relationship Id="rId18" Type="http://schemas.openxmlformats.org/officeDocument/2006/relationships/image" Target="../media/image30.png"/><Relationship Id="rId17" Type="http://schemas.openxmlformats.org/officeDocument/2006/relationships/image" Target="../media/image16.png"/><Relationship Id="rId16" Type="http://schemas.openxmlformats.org/officeDocument/2006/relationships/image" Target="../media/image29.png"/><Relationship Id="rId15" Type="http://schemas.openxmlformats.org/officeDocument/2006/relationships/image" Target="../media/image28.png"/><Relationship Id="rId14" Type="http://schemas.openxmlformats.org/officeDocument/2006/relationships/image" Target="../media/image27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3"/>
            <a:ext cx="12190415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048256"/>
            <a:ext cx="8723376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92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  <a:endParaRPr lang="en-US" dirty="0"/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640" y="4059936"/>
            <a:ext cx="871423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9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640" y="4800600"/>
            <a:ext cx="640994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0" name="Rectangle 19"/>
          <p:cNvSpPr/>
          <p:nvPr userDrawn="1"/>
        </p:nvSpPr>
        <p:spPr bwMode="black">
          <a:xfrm>
            <a:off x="548640" y="4557713"/>
            <a:ext cx="1097683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48640" y="4664439"/>
            <a:ext cx="1041909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40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824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11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392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176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563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950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528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312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707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4598" y="5468108"/>
            <a:ext cx="310896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3094779" y="5468108"/>
            <a:ext cx="310896" cy="310896"/>
            <a:chOff x="3094779" y="5468108"/>
            <a:chExt cx="310896" cy="310896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953427" y="5468108"/>
            <a:ext cx="310896" cy="310896"/>
            <a:chOff x="953427" y="5468108"/>
            <a:chExt cx="310896" cy="310896"/>
          </a:xfrm>
        </p:grpSpPr>
        <p:sp>
          <p:nvSpPr>
            <p:cNvPr id="40" name="Oval 39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 userDrawn="1"/>
        </p:nvGrpSpPr>
        <p:grpSpPr>
          <a:xfrm>
            <a:off x="2355828" y="5442941"/>
            <a:ext cx="365760" cy="365760"/>
            <a:chOff x="2355828" y="5442941"/>
            <a:chExt cx="365760" cy="365760"/>
          </a:xfrm>
        </p:grpSpPr>
        <p:sp>
          <p:nvSpPr>
            <p:cNvPr id="43" name="Oval 42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 userDrawn="1"/>
        </p:nvGrpSpPr>
        <p:grpSpPr>
          <a:xfrm>
            <a:off x="5236131" y="5468108"/>
            <a:ext cx="310896" cy="310896"/>
            <a:chOff x="5236131" y="5468108"/>
            <a:chExt cx="310896" cy="310896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4523337" y="5468108"/>
            <a:ext cx="310896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79734" y="5468108"/>
            <a:ext cx="310896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49915" y="5468108"/>
            <a:ext cx="310896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3673" y="3056111"/>
            <a:ext cx="2412866" cy="803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wo Column Slide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3066" y="1188761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3066" y="1188761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w/Imag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603671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603671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5285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6985955" y="6330311"/>
            <a:ext cx="4422614" cy="39216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Imag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603671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603671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5285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6985955" y="6330311"/>
            <a:ext cx="4422614" cy="39216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hoto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1218882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13" name="Text Placeholder 5"/>
          <p:cNvSpPr>
            <a:spLocks noGrp="1"/>
          </p:cNvSpPr>
          <p:nvPr>
            <p:ph type="body" sz="quarter" idx="19"/>
          </p:nvPr>
        </p:nvSpPr>
        <p:spPr bwMode="invGray">
          <a:xfrm>
            <a:off x="568982" y="151551"/>
            <a:ext cx="4422614" cy="39216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525794"/>
            <a:ext cx="7884015" cy="2290805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lIns="548640" tIns="182880" rIns="548640" bIns="182880"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700">
                <a:solidFill>
                  <a:schemeClr val="tx1"/>
                </a:solidFill>
              </a:defRPr>
            </a:lvl1pPr>
            <a:lvl2pPr marL="341630" indent="0">
              <a:buNone/>
              <a:defRPr/>
            </a:lvl2pPr>
            <a:lvl3pPr marL="679450" indent="0">
              <a:buNone/>
              <a:defRPr/>
            </a:lvl3pPr>
            <a:lvl4pPr marL="966470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Sapph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/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630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470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630" indent="0">
              <a:buNone/>
              <a:defRPr/>
            </a:lvl2pPr>
            <a:lvl3pPr marL="679450" indent="0">
              <a:buNone/>
              <a:defRPr/>
            </a:lvl3pPr>
            <a:lvl4pPr marL="966470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5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9" name="Rectangle 28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ontent w/Produc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 userDrawn="1"/>
        </p:nvSpPr>
        <p:spPr>
          <a:xfrm>
            <a:off x="5931017" y="0"/>
            <a:ext cx="6260983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640" y="6473952"/>
            <a:ext cx="2413343" cy="153888"/>
          </a:xfrm>
        </p:spPr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0850" y="840981"/>
            <a:ext cx="4815286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28"/>
          <p:cNvGrpSpPr>
            <a:grpSpLocks noChangeAspect="1"/>
          </p:cNvGrpSpPr>
          <p:nvPr userDrawn="1"/>
        </p:nvGrpSpPr>
        <p:grpSpPr bwMode="gray">
          <a:xfrm>
            <a:off x="6988336" y="6341251"/>
            <a:ext cx="441655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 userDrawn="1"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" name="Oval 30"/>
            <p:cNvSpPr>
              <a:spLocks noChangeArrowheads="1"/>
            </p:cNvSpPr>
            <p:nvPr userDrawn="1"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" name="Oval 31"/>
            <p:cNvSpPr>
              <a:spLocks noChangeArrowheads="1"/>
            </p:cNvSpPr>
            <p:nvPr userDrawn="1"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" name="Freeform 32"/>
            <p:cNvSpPr/>
            <p:nvPr userDrawn="1"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Freeform 33"/>
            <p:cNvSpPr/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Freeform 34"/>
            <p:cNvSpPr/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8" name="Freeform 35"/>
            <p:cNvSpPr/>
            <p:nvPr userDrawn="1"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9" name="Freeform 36"/>
            <p:cNvSpPr/>
            <p:nvPr userDrawn="1"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" name="Rectangle 37"/>
            <p:cNvSpPr>
              <a:spLocks noChangeArrowheads="1"/>
            </p:cNvSpPr>
            <p:nvPr userDrawn="1"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1407" y="961121"/>
            <a:ext cx="4556458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/>
              <a:t>Click To Edit Product Text</a:t>
            </a:r>
            <a:endParaRPr lang="en-US" dirty="0"/>
          </a:p>
        </p:txBody>
      </p: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640" y="556260"/>
            <a:ext cx="6048375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2008" y="2020824"/>
            <a:ext cx="4553712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7" name="Rectangle 66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cxnSp>
        <p:nvCxnSpPr>
          <p:cNvPr id="70" name="Straight Connector 69"/>
          <p:cNvCxnSpPr/>
          <p:nvPr userDrawn="1"/>
        </p:nvCxnSpPr>
        <p:spPr>
          <a:xfrm>
            <a:off x="6922008" y="1908190"/>
            <a:ext cx="455371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roduc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 userDrawn="1"/>
        </p:nvSpPr>
        <p:spPr>
          <a:xfrm>
            <a:off x="5931017" y="0"/>
            <a:ext cx="6260983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640" y="6473952"/>
            <a:ext cx="2413343" cy="153888"/>
          </a:xfrm>
        </p:spPr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0850" y="840981"/>
            <a:ext cx="4815286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28"/>
          <p:cNvGrpSpPr>
            <a:grpSpLocks noChangeAspect="1"/>
          </p:cNvGrpSpPr>
          <p:nvPr userDrawn="1"/>
        </p:nvGrpSpPr>
        <p:grpSpPr bwMode="gray">
          <a:xfrm>
            <a:off x="6988336" y="6341251"/>
            <a:ext cx="441655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 userDrawn="1"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" name="Oval 30"/>
            <p:cNvSpPr>
              <a:spLocks noChangeArrowheads="1"/>
            </p:cNvSpPr>
            <p:nvPr userDrawn="1"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" name="Oval 31"/>
            <p:cNvSpPr>
              <a:spLocks noChangeArrowheads="1"/>
            </p:cNvSpPr>
            <p:nvPr userDrawn="1"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" name="Freeform 32"/>
            <p:cNvSpPr/>
            <p:nvPr userDrawn="1"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Freeform 33"/>
            <p:cNvSpPr/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Freeform 34"/>
            <p:cNvSpPr/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8" name="Freeform 35"/>
            <p:cNvSpPr/>
            <p:nvPr userDrawn="1"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9" name="Freeform 36"/>
            <p:cNvSpPr/>
            <p:nvPr userDrawn="1"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" name="Rectangle 37"/>
            <p:cNvSpPr>
              <a:spLocks noChangeArrowheads="1"/>
            </p:cNvSpPr>
            <p:nvPr userDrawn="1"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1407" y="961121"/>
            <a:ext cx="4556458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/>
              <a:t>Click To Edit Product Text</a:t>
            </a:r>
            <a:endParaRPr lang="en-US" dirty="0"/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6922008" y="1908190"/>
            <a:ext cx="455371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640" y="556260"/>
            <a:ext cx="6048375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2008" y="2020824"/>
            <a:ext cx="4553712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hart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9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179575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179575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3"/>
            <a:ext cx="12190415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048256"/>
            <a:ext cx="8723376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92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  <a:endParaRPr lang="en-US" dirty="0"/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640" y="4059936"/>
            <a:ext cx="871423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9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640" y="4800600"/>
            <a:ext cx="640994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40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824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11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392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176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563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950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528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312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707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4598" y="5468108"/>
            <a:ext cx="310896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3094779" y="5468108"/>
            <a:ext cx="310896" cy="310896"/>
            <a:chOff x="3094779" y="5468108"/>
            <a:chExt cx="310896" cy="310896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953427" y="5468108"/>
            <a:ext cx="310896" cy="310896"/>
            <a:chOff x="953427" y="5468108"/>
            <a:chExt cx="310896" cy="310896"/>
          </a:xfrm>
        </p:grpSpPr>
        <p:sp>
          <p:nvSpPr>
            <p:cNvPr id="40" name="Oval 39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 userDrawn="1"/>
        </p:nvGrpSpPr>
        <p:grpSpPr>
          <a:xfrm>
            <a:off x="2355828" y="5442941"/>
            <a:ext cx="365760" cy="365760"/>
            <a:chOff x="2355828" y="5442941"/>
            <a:chExt cx="365760" cy="365760"/>
          </a:xfrm>
        </p:grpSpPr>
        <p:sp>
          <p:nvSpPr>
            <p:cNvPr id="43" name="Oval 42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 userDrawn="1"/>
        </p:nvGrpSpPr>
        <p:grpSpPr>
          <a:xfrm>
            <a:off x="5236131" y="5468108"/>
            <a:ext cx="310896" cy="310896"/>
            <a:chOff x="5236131" y="5468108"/>
            <a:chExt cx="310896" cy="310896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4523337" y="5468108"/>
            <a:ext cx="310896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79734" y="5468108"/>
            <a:ext cx="310896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49915" y="5468108"/>
            <a:ext cx="310896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3673" y="3056111"/>
            <a:ext cx="2412866" cy="803786"/>
          </a:xfrm>
          <a:prstGeom prst="rect">
            <a:avLst/>
          </a:prstGeom>
        </p:spPr>
      </p:pic>
      <p:sp>
        <p:nvSpPr>
          <p:cNvPr id="6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815120" y="3464892"/>
            <a:ext cx="1200544" cy="1199183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>
              <a:defRPr sz="1000"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9158288" y="4770438"/>
            <a:ext cx="1689100" cy="198437"/>
          </a:xfrm>
          <a:prstGeom prst="rect">
            <a:avLst/>
          </a:prstGeom>
        </p:spPr>
        <p:txBody>
          <a:bodyPr lIns="0" tIns="45720" rIns="45720"/>
          <a:lstStyle>
            <a:lvl1pPr marL="0" indent="0" algn="r">
              <a:buFontTx/>
              <a:buNone/>
              <a:defRPr sz="1100"/>
            </a:lvl1pPr>
            <a:lvl2pPr marL="341630" indent="0" algn="r">
              <a:buFontTx/>
              <a:buNone/>
              <a:defRPr sz="1100"/>
            </a:lvl2pPr>
            <a:lvl3pPr marL="679450" indent="0" algn="r">
              <a:buFontTx/>
              <a:buNone/>
              <a:defRPr sz="1100"/>
            </a:lvl3pPr>
            <a:lvl4pPr marL="966470" indent="0" algn="r">
              <a:buFontTx/>
              <a:buNone/>
              <a:defRPr sz="1100"/>
            </a:lvl4pPr>
            <a:lvl5pPr marL="1146175" indent="0" algn="r">
              <a:buFontTx/>
              <a:buNone/>
              <a:defRPr sz="1100"/>
            </a:lvl5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@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twitterhandle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8" name="Group 67"/>
          <p:cNvGrpSpPr/>
          <p:nvPr userDrawn="1"/>
        </p:nvGrpSpPr>
        <p:grpSpPr>
          <a:xfrm>
            <a:off x="9815120" y="4664439"/>
            <a:ext cx="1200544" cy="305126"/>
            <a:chOff x="9815120" y="4664439"/>
            <a:chExt cx="1200544" cy="305126"/>
          </a:xfrm>
          <a:solidFill>
            <a:srgbClr val="4AC0E0"/>
          </a:solidFill>
        </p:grpSpPr>
        <p:sp>
          <p:nvSpPr>
            <p:cNvPr id="69" name="Rectangle 68"/>
            <p:cNvSpPr/>
            <p:nvPr userDrawn="1"/>
          </p:nvSpPr>
          <p:spPr bwMode="black">
            <a:xfrm>
              <a:off x="9815120" y="4664439"/>
              <a:ext cx="1200544" cy="106726"/>
            </a:xfrm>
            <a:prstGeom prst="rect">
              <a:avLst/>
            </a:pr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0" name="Rectangle 45"/>
            <p:cNvSpPr/>
            <p:nvPr userDrawn="1"/>
          </p:nvSpPr>
          <p:spPr bwMode="black">
            <a:xfrm>
              <a:off x="10853530" y="4771165"/>
              <a:ext cx="162133" cy="198400"/>
            </a:xfrm>
            <a:custGeom>
              <a:avLst/>
              <a:gdLst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1200544 w 1200544"/>
                <a:gd name="connsiteY2" fmla="*/ 106726 h 106726"/>
                <a:gd name="connsiteX3" fmla="*/ 0 w 1200544"/>
                <a:gd name="connsiteY3" fmla="*/ 106726 h 106726"/>
                <a:gd name="connsiteX4" fmla="*/ 0 w 1200544"/>
                <a:gd name="connsiteY4" fmla="*/ 0 h 106726"/>
                <a:gd name="connsiteX0-1" fmla="*/ 0 w 1200544"/>
                <a:gd name="connsiteY0-2" fmla="*/ 0 h 106726"/>
                <a:gd name="connsiteX1-3" fmla="*/ 1200544 w 1200544"/>
                <a:gd name="connsiteY1-4" fmla="*/ 0 h 106726"/>
                <a:gd name="connsiteX2-5" fmla="*/ 0 w 1200544"/>
                <a:gd name="connsiteY2-6" fmla="*/ 106726 h 106726"/>
                <a:gd name="connsiteX3-7" fmla="*/ 0 w 1200544"/>
                <a:gd name="connsiteY3-8" fmla="*/ 0 h 1067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00544" h="106726">
                  <a:moveTo>
                    <a:pt x="0" y="0"/>
                  </a:moveTo>
                  <a:lnTo>
                    <a:pt x="1200544" y="0"/>
                  </a:lnTo>
                  <a:lnTo>
                    <a:pt x="0" y="1067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54" name="Rectangle 53"/>
          <p:cNvSpPr/>
          <p:nvPr userDrawn="1"/>
        </p:nvSpPr>
        <p:spPr bwMode="black">
          <a:xfrm>
            <a:off x="548640" y="4557713"/>
            <a:ext cx="1097683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548640" y="4664439"/>
            <a:ext cx="1041909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 &amp; She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179576"/>
            <a:ext cx="11073385" cy="5209682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3"/>
            <a:ext cx="12190415" cy="685710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 bwMode="gray">
          <a:xfrm>
            <a:off x="1828170" y="1519963"/>
            <a:ext cx="8535661" cy="4341742"/>
            <a:chOff x="1828170" y="1258957"/>
            <a:chExt cx="8535661" cy="4341742"/>
          </a:xfrm>
          <a:solidFill>
            <a:schemeClr val="bg1">
              <a:lumMod val="85000"/>
            </a:schemeClr>
          </a:solidFill>
        </p:grpSpPr>
        <p:sp>
          <p:nvSpPr>
            <p:cNvPr id="5" name="Freeform 9"/>
            <p:cNvSpPr/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" name="Rounded Rectangle 7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 userDrawn="1"/>
        </p:nvGrpSpPr>
        <p:grpSpPr bwMode="gray">
          <a:xfrm>
            <a:off x="5853433" y="1260545"/>
            <a:ext cx="485134" cy="485134"/>
            <a:chOff x="5853433" y="734066"/>
            <a:chExt cx="485134" cy="485134"/>
          </a:xfrm>
        </p:grpSpPr>
        <p:sp>
          <p:nvSpPr>
            <p:cNvPr id="10" name="Oval 9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cxnSp>
        <p:nvCxnSpPr>
          <p:cNvPr id="12" name="Straight Connector 11"/>
          <p:cNvCxnSpPr/>
          <p:nvPr userDrawn="1"/>
        </p:nvCxnSpPr>
        <p:spPr>
          <a:xfrm>
            <a:off x="2795848" y="4437853"/>
            <a:ext cx="660030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 userDrawn="1"/>
        </p:nvGrpSpPr>
        <p:grpSpPr>
          <a:xfrm>
            <a:off x="3619912" y="4738254"/>
            <a:ext cx="4952177" cy="283924"/>
            <a:chOff x="587076" y="4891945"/>
            <a:chExt cx="6379553" cy="365760"/>
          </a:xfrm>
        </p:grpSpPr>
        <p:pic>
          <p:nvPicPr>
            <p:cNvPr id="14" name="Picture 2" descr="C:\Users\kathyp\Documents\00_Brand-Resources\Multimode Elements\Multimode Icons\PNG\Multimode-Icon_HANG.png"/>
            <p:cNvPicPr>
              <a:picLocks noChangeAspect="1" noChangeArrowheads="1"/>
            </p:cNvPicPr>
            <p:nvPr userDrawn="1"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58707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C:\Users\kathyp\Documents\00_Brand-Resources\Multimode Elements\Multimode Icons\PNG\Multimode-Icon_HOLD.png"/>
            <p:cNvPicPr>
              <a:picLocks noChangeAspect="1" noChangeArrowheads="1"/>
            </p:cNvPicPr>
            <p:nvPr userDrawn="1"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1300860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C:\Users\kathyp\Documents\00_Brand-Resources\Multimode Elements\Multimode Icons\PNG\Multimode-Icon_LAPTOP.png"/>
            <p:cNvPicPr>
              <a:picLocks noChangeAspect="1" noChangeArrowheads="1"/>
            </p:cNvPicPr>
            <p:nvPr userDrawn="1"/>
          </p:nvPicPr>
          <p:blipFill>
            <a:blip r:embed="rId5" cstate="screen"/>
            <a:srcRect/>
            <a:stretch>
              <a:fillRect/>
            </a:stretch>
          </p:blipFill>
          <p:spPr bwMode="auto">
            <a:xfrm>
              <a:off x="1658247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5" descr="C:\Users\kathyp\Documents\00_Brand-Resources\Multimode Elements\Multimode Icons\PNG\Multimode-Icon_STAND.png"/>
            <p:cNvPicPr>
              <a:picLocks noChangeAspect="1" noChangeArrowheads="1"/>
            </p:cNvPicPr>
            <p:nvPr userDrawn="1"/>
          </p:nvPicPr>
          <p:blipFill>
            <a:blip r:embed="rId6" cstate="screen"/>
            <a:srcRect/>
            <a:stretch>
              <a:fillRect/>
            </a:stretch>
          </p:blipFill>
          <p:spPr bwMode="auto">
            <a:xfrm>
              <a:off x="272842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C:\Users\kathyp\Documents\00_Brand-Resources\Multimode Elements\Multimode Icons\PNG\Multimode-Icon_STAND-Tablet.png"/>
            <p:cNvPicPr>
              <a:picLocks noChangeAspect="1" noChangeArrowheads="1"/>
            </p:cNvPicPr>
            <p:nvPr userDrawn="1"/>
          </p:nvPicPr>
          <p:blipFill>
            <a:blip r:embed="rId7" cstate="screen"/>
            <a:srcRect/>
            <a:stretch>
              <a:fillRect/>
            </a:stretch>
          </p:blipFill>
          <p:spPr bwMode="auto">
            <a:xfrm>
              <a:off x="3442212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7" descr="C:\Users\kathyp\Documents\00_Brand-Resources\Multimode Elements\Multimode Icons\PNG\Multimode-Icon_TABLE.png"/>
            <p:cNvPicPr>
              <a:picLocks noChangeAspect="1" noChangeArrowheads="1"/>
            </p:cNvPicPr>
            <p:nvPr userDrawn="1"/>
          </p:nvPicPr>
          <p:blipFill>
            <a:blip r:embed="rId8" cstate="screen"/>
            <a:srcRect/>
            <a:stretch>
              <a:fillRect/>
            </a:stretch>
          </p:blipFill>
          <p:spPr bwMode="auto">
            <a:xfrm>
              <a:off x="3799599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8" descr="C:\Users\kathyp\Documents\00_Brand-Resources\Multimode Elements\Multimode Icons\PNG\Multimode-Icon_TABLET.png"/>
            <p:cNvPicPr>
              <a:picLocks noChangeAspect="1" noChangeArrowheads="1"/>
            </p:cNvPicPr>
            <p:nvPr userDrawn="1"/>
          </p:nvPicPr>
          <p:blipFill>
            <a:blip r:embed="rId9" cstate="screen"/>
            <a:srcRect/>
            <a:stretch>
              <a:fillRect/>
            </a:stretch>
          </p:blipFill>
          <p:spPr bwMode="auto">
            <a:xfrm>
              <a:off x="415698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9" descr="C:\Users\kathyp\Documents\00_Brand-Resources\Multimode Elements\Multimode Icons\PNG\Multimode-Icon_TENT.png"/>
            <p:cNvPicPr>
              <a:picLocks noChangeAspect="1" noChangeArrowheads="1"/>
            </p:cNvPicPr>
            <p:nvPr userDrawn="1"/>
          </p:nvPicPr>
          <p:blipFill>
            <a:blip r:embed="rId10" cstate="screen"/>
            <a:srcRect/>
            <a:stretch>
              <a:fillRect/>
            </a:stretch>
          </p:blipFill>
          <p:spPr bwMode="auto">
            <a:xfrm>
              <a:off x="5583564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0" descr="C:\Users\kathyp\Documents\00_Brand-Resources\Multimode Elements\Multimode Icons\PNG\Multimode-Icon_TILT.png"/>
            <p:cNvPicPr>
              <a:picLocks noChangeAspect="1" noChangeArrowheads="1"/>
            </p:cNvPicPr>
            <p:nvPr userDrawn="1"/>
          </p:nvPicPr>
          <p:blipFill>
            <a:blip r:embed="rId11" cstate="screen"/>
            <a:srcRect/>
            <a:stretch>
              <a:fillRect/>
            </a:stretch>
          </p:blipFill>
          <p:spPr bwMode="auto">
            <a:xfrm>
              <a:off x="629734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1" descr="C:\Users\kathyp\Documents\00_Brand-Resources\Multimode Elements\Multimode Icons\PNG\Multimode-Icon_TV.png"/>
            <p:cNvPicPr>
              <a:picLocks noChangeAspect="1" noChangeArrowheads="1"/>
            </p:cNvPicPr>
            <p:nvPr userDrawn="1"/>
          </p:nvPicPr>
          <p:blipFill>
            <a:blip r:embed="rId12" cstate="screen"/>
            <a:srcRect/>
            <a:stretch>
              <a:fillRect/>
            </a:stretch>
          </p:blipFill>
          <p:spPr bwMode="auto">
            <a:xfrm>
              <a:off x="6654743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Group 175"/>
            <p:cNvGrpSpPr/>
            <p:nvPr userDrawn="1"/>
          </p:nvGrpSpPr>
          <p:grpSpPr>
            <a:xfrm>
              <a:off x="2015634" y="4917112"/>
              <a:ext cx="310896" cy="310896"/>
              <a:chOff x="2024598" y="5468108"/>
              <a:chExt cx="310896" cy="310896"/>
            </a:xfrm>
          </p:grpSpPr>
          <p:sp>
            <p:nvSpPr>
              <p:cNvPr id="46" name="Oval 45"/>
              <p:cNvSpPr/>
              <p:nvPr userDrawn="1"/>
            </p:nvSpPr>
            <p:spPr>
              <a:xfrm>
                <a:off x="2024598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 userDrawn="1"/>
            </p:nvPicPr>
            <p:blipFill>
              <a:blip r:embed="rId13" cstate="screen"/>
              <a:stretch>
                <a:fillRect/>
              </a:stretch>
            </p:blipFill>
            <p:spPr>
              <a:xfrm>
                <a:off x="2118814" y="5509256"/>
                <a:ext cx="122464" cy="228600"/>
              </a:xfrm>
              <a:prstGeom prst="rect">
                <a:avLst/>
              </a:prstGeom>
            </p:spPr>
          </p:pic>
        </p:grpSp>
        <p:grpSp>
          <p:nvGrpSpPr>
            <p:cNvPr id="25" name="Group 178"/>
            <p:cNvGrpSpPr/>
            <p:nvPr userDrawn="1"/>
          </p:nvGrpSpPr>
          <p:grpSpPr>
            <a:xfrm>
              <a:off x="3085815" y="4917112"/>
              <a:ext cx="310896" cy="310896"/>
              <a:chOff x="3094779" y="5468108"/>
              <a:chExt cx="310896" cy="310896"/>
            </a:xfrm>
          </p:grpSpPr>
          <p:sp>
            <p:nvSpPr>
              <p:cNvPr id="44" name="Oval 43"/>
              <p:cNvSpPr/>
              <p:nvPr userDrawn="1"/>
            </p:nvSpPr>
            <p:spPr>
              <a:xfrm>
                <a:off x="3094779" y="5468108"/>
                <a:ext cx="310896" cy="31089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45" name="Picture 9" descr="C:\Users\yhwang\Desktop\WW Design\Multimode Icons\twitter-01.png"/>
              <p:cNvPicPr>
                <a:picLocks noChangeAspect="1" noChangeArrowheads="1"/>
              </p:cNvPicPr>
              <p:nvPr userDrawn="1"/>
            </p:nvPicPr>
            <p:blipFill>
              <a:blip r:embed="rId14" cstate="screen"/>
              <a:srcRect/>
              <a:stretch>
                <a:fillRect/>
              </a:stretch>
            </p:blipFill>
            <p:spPr bwMode="auto">
              <a:xfrm>
                <a:off x="3094779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6" name="Group 181"/>
            <p:cNvGrpSpPr/>
            <p:nvPr userDrawn="1"/>
          </p:nvGrpSpPr>
          <p:grpSpPr>
            <a:xfrm>
              <a:off x="944463" y="4917112"/>
              <a:ext cx="310896" cy="310896"/>
              <a:chOff x="953427" y="5468108"/>
              <a:chExt cx="310896" cy="310896"/>
            </a:xfrm>
          </p:grpSpPr>
          <p:sp>
            <p:nvSpPr>
              <p:cNvPr id="42" name="Oval 41"/>
              <p:cNvSpPr/>
              <p:nvPr userDrawn="1"/>
            </p:nvSpPr>
            <p:spPr>
              <a:xfrm>
                <a:off x="953427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43" name="Picture 5" descr="C:\Users\yhwang\Desktop\WW Design\Multimode Icons\globe-01.png"/>
              <p:cNvPicPr>
                <a:picLocks noChangeAspect="1" noChangeArrowheads="1"/>
              </p:cNvPicPr>
              <p:nvPr userDrawn="1"/>
            </p:nvPicPr>
            <p:blipFill>
              <a:blip r:embed="rId15" cstate="screen"/>
              <a:srcRect/>
              <a:stretch>
                <a:fillRect/>
              </a:stretch>
            </p:blipFill>
            <p:spPr bwMode="auto">
              <a:xfrm>
                <a:off x="980859" y="5495540"/>
                <a:ext cx="256032" cy="256032"/>
              </a:xfrm>
              <a:prstGeom prst="rect">
                <a:avLst/>
              </a:prstGeom>
              <a:noFill/>
            </p:spPr>
          </p:pic>
        </p:grpSp>
        <p:grpSp>
          <p:nvGrpSpPr>
            <p:cNvPr id="27" name="Group 255"/>
            <p:cNvGrpSpPr/>
            <p:nvPr userDrawn="1"/>
          </p:nvGrpSpPr>
          <p:grpSpPr>
            <a:xfrm>
              <a:off x="2346864" y="4891945"/>
              <a:ext cx="365760" cy="365760"/>
              <a:chOff x="2355828" y="5442941"/>
              <a:chExt cx="365760" cy="365760"/>
            </a:xfrm>
          </p:grpSpPr>
          <p:sp>
            <p:nvSpPr>
              <p:cNvPr id="40" name="Oval 39"/>
              <p:cNvSpPr/>
              <p:nvPr userDrawn="1"/>
            </p:nvSpPr>
            <p:spPr>
              <a:xfrm>
                <a:off x="2380995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41" name="Picture 2" descr="C:\Users\yhwang\Desktop\WW Design\Multimode Icons\chain-01.png"/>
              <p:cNvPicPr>
                <a:picLocks noChangeAspect="1" noChangeArrowheads="1"/>
              </p:cNvPicPr>
              <p:nvPr userDrawn="1"/>
            </p:nvPicPr>
            <p:blipFill>
              <a:blip r:embed="rId16" cstate="screen"/>
              <a:srcRect/>
              <a:stretch>
                <a:fillRect/>
              </a:stretch>
            </p:blipFill>
            <p:spPr bwMode="auto">
              <a:xfrm>
                <a:off x="2355828" y="5442941"/>
                <a:ext cx="365760" cy="365760"/>
              </a:xfrm>
              <a:prstGeom prst="rect">
                <a:avLst/>
              </a:prstGeom>
              <a:noFill/>
            </p:spPr>
          </p:pic>
        </p:grpSp>
        <p:grpSp>
          <p:nvGrpSpPr>
            <p:cNvPr id="28" name="Group 258"/>
            <p:cNvGrpSpPr/>
            <p:nvPr userDrawn="1"/>
          </p:nvGrpSpPr>
          <p:grpSpPr>
            <a:xfrm>
              <a:off x="5227167" y="4917112"/>
              <a:ext cx="310896" cy="310896"/>
              <a:chOff x="5236131" y="5468108"/>
              <a:chExt cx="310896" cy="310896"/>
            </a:xfrm>
          </p:grpSpPr>
          <p:sp>
            <p:nvSpPr>
              <p:cNvPr id="38" name="Oval 37"/>
              <p:cNvSpPr/>
              <p:nvPr userDrawn="1"/>
            </p:nvSpPr>
            <p:spPr>
              <a:xfrm>
                <a:off x="5236131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39" name="Picture 38" descr="C:\Users\yhwang\Desktop\WW Design\Multimode Icons\facebook-01.png"/>
              <p:cNvPicPr>
                <a:picLocks noChangeAspect="1" noChangeArrowheads="1"/>
              </p:cNvPicPr>
              <p:nvPr userDrawn="1"/>
            </p:nvPicPr>
            <p:blipFill>
              <a:blip r:embed="rId17" cstate="screen"/>
              <a:srcRect/>
              <a:stretch>
                <a:fillRect/>
              </a:stretch>
            </p:blipFill>
            <p:spPr bwMode="auto">
              <a:xfrm>
                <a:off x="5236131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9" name="Group 261"/>
            <p:cNvGrpSpPr/>
            <p:nvPr userDrawn="1"/>
          </p:nvGrpSpPr>
          <p:grpSpPr>
            <a:xfrm>
              <a:off x="4514373" y="4917112"/>
              <a:ext cx="310896" cy="310896"/>
              <a:chOff x="4523337" y="5468108"/>
              <a:chExt cx="310896" cy="310896"/>
            </a:xfrm>
          </p:grpSpPr>
          <p:sp>
            <p:nvSpPr>
              <p:cNvPr id="36" name="Oval 35"/>
              <p:cNvSpPr/>
              <p:nvPr userDrawn="1"/>
            </p:nvSpPr>
            <p:spPr>
              <a:xfrm>
                <a:off x="4523337" y="5468108"/>
                <a:ext cx="310896" cy="31089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37" name="Picture 7" descr="C:\Users\yhwang\Desktop\WW Design\Multimode Icons\server-01.png"/>
              <p:cNvPicPr>
                <a:picLocks noChangeAspect="1" noChangeArrowheads="1"/>
              </p:cNvPicPr>
              <p:nvPr userDrawn="1"/>
            </p:nvPicPr>
            <p:blipFill>
              <a:blip r:embed="rId18" cstate="screen"/>
              <a:srcRect/>
              <a:stretch>
                <a:fillRect/>
              </a:stretch>
            </p:blipFill>
            <p:spPr bwMode="auto">
              <a:xfrm>
                <a:off x="4523337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0" name="Group 264"/>
            <p:cNvGrpSpPr/>
            <p:nvPr userDrawn="1"/>
          </p:nvGrpSpPr>
          <p:grpSpPr>
            <a:xfrm>
              <a:off x="4870770" y="4917112"/>
              <a:ext cx="310896" cy="310896"/>
              <a:chOff x="4879734" y="5468108"/>
              <a:chExt cx="310896" cy="310896"/>
            </a:xfrm>
          </p:grpSpPr>
          <p:sp>
            <p:nvSpPr>
              <p:cNvPr id="34" name="Oval 33"/>
              <p:cNvSpPr/>
              <p:nvPr userDrawn="1"/>
            </p:nvSpPr>
            <p:spPr>
              <a:xfrm>
                <a:off x="4879734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35" name="Picture 6" descr="C:\Users\yhwang\Desktop\WW Design\Multimode Icons\network-01.png"/>
              <p:cNvPicPr>
                <a:picLocks noChangeAspect="1" noChangeArrowheads="1"/>
              </p:cNvPicPr>
              <p:nvPr userDrawn="1"/>
            </p:nvPicPr>
            <p:blipFill>
              <a:blip r:embed="rId19" cstate="screen"/>
              <a:srcRect/>
              <a:stretch>
                <a:fillRect/>
              </a:stretch>
            </p:blipFill>
            <p:spPr bwMode="auto">
              <a:xfrm>
                <a:off x="4879734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1" name="Group 267"/>
            <p:cNvGrpSpPr/>
            <p:nvPr userDrawn="1"/>
          </p:nvGrpSpPr>
          <p:grpSpPr>
            <a:xfrm>
              <a:off x="5940951" y="4917112"/>
              <a:ext cx="310896" cy="310896"/>
              <a:chOff x="5949915" y="5468108"/>
              <a:chExt cx="310896" cy="310896"/>
            </a:xfrm>
          </p:grpSpPr>
          <p:sp>
            <p:nvSpPr>
              <p:cNvPr id="32" name="Oval 31"/>
              <p:cNvSpPr/>
              <p:nvPr userDrawn="1"/>
            </p:nvSpPr>
            <p:spPr>
              <a:xfrm>
                <a:off x="5949915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33" name="Picture 8" descr="C:\Users\yhwang\Desktop\WW Design\Multimode Icons\think_light-01.png"/>
              <p:cNvPicPr>
                <a:picLocks noChangeAspect="1" noChangeArrowheads="1"/>
              </p:cNvPicPr>
              <p:nvPr userDrawn="1"/>
            </p:nvPicPr>
            <p:blipFill>
              <a:blip r:embed="rId20" cstate="screen"/>
              <a:srcRect/>
              <a:stretch>
                <a:fillRect/>
              </a:stretch>
            </p:blipFill>
            <p:spPr bwMode="auto">
              <a:xfrm>
                <a:off x="5949915" y="5468108"/>
                <a:ext cx="310896" cy="310896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187" y="2009776"/>
            <a:ext cx="6971627" cy="223153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3673" y="3056111"/>
            <a:ext cx="2412866" cy="803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_RED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0412" cy="6857107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black">
          <a:xfrm>
            <a:off x="0" y="6384631"/>
            <a:ext cx="12192000" cy="4733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6384631"/>
            <a:ext cx="12188952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25400" dist="127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cs typeface="Arial" panose="020B0604020202020204" pitchFamily="34" charset="0"/>
            </a:endParaRPr>
          </a:p>
        </p:txBody>
      </p: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1764792" y="1709928"/>
            <a:ext cx="9582912" cy="285292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9200" rtl="0" eaLnBrk="1" latinLnBrk="0" hangingPunct="1">
              <a:lnSpc>
                <a:spcPts val="648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section header title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1524" y="0"/>
            <a:ext cx="12188952" cy="7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1764792" y="4589463"/>
            <a:ext cx="958265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subtitle text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 bwMode="white">
          <a:xfrm>
            <a:off x="1651781" y="4563269"/>
            <a:ext cx="0" cy="1816894"/>
          </a:xfrm>
          <a:prstGeom prst="line">
            <a:avLst/>
          </a:prstGeom>
          <a:ln w="127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 bwMode="gray">
          <a:xfrm>
            <a:off x="1592345" y="6329604"/>
            <a:ext cx="118872" cy="11887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6" name="Freeform 5"/>
          <p:cNvSpPr>
            <a:spLocks noEditPoints="1"/>
          </p:cNvSpPr>
          <p:nvPr userDrawn="1"/>
        </p:nvSpPr>
        <p:spPr bwMode="white">
          <a:xfrm>
            <a:off x="1171990" y="4087549"/>
            <a:ext cx="347589" cy="34688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206 w 412"/>
              <a:gd name="T11" fmla="*/ 376 h 412"/>
              <a:gd name="T12" fmla="*/ 36 w 412"/>
              <a:gd name="T13" fmla="*/ 206 h 412"/>
              <a:gd name="T14" fmla="*/ 206 w 412"/>
              <a:gd name="T15" fmla="*/ 36 h 412"/>
              <a:gd name="T16" fmla="*/ 376 w 412"/>
              <a:gd name="T17" fmla="*/ 206 h 412"/>
              <a:gd name="T18" fmla="*/ 206 w 412"/>
              <a:gd name="T19" fmla="*/ 376 h 412"/>
              <a:gd name="T20" fmla="*/ 328 w 412"/>
              <a:gd name="T21" fmla="*/ 206 h 412"/>
              <a:gd name="T22" fmla="*/ 260 w 412"/>
              <a:gd name="T23" fmla="*/ 274 h 412"/>
              <a:gd name="T24" fmla="*/ 222 w 412"/>
              <a:gd name="T25" fmla="*/ 274 h 412"/>
              <a:gd name="T26" fmla="*/ 271 w 412"/>
              <a:gd name="T27" fmla="*/ 225 h 412"/>
              <a:gd name="T28" fmla="*/ 90 w 412"/>
              <a:gd name="T29" fmla="*/ 225 h 412"/>
              <a:gd name="T30" fmla="*/ 90 w 412"/>
              <a:gd name="T31" fmla="*/ 218 h 412"/>
              <a:gd name="T32" fmla="*/ 90 w 412"/>
              <a:gd name="T33" fmla="*/ 194 h 412"/>
              <a:gd name="T34" fmla="*/ 90 w 412"/>
              <a:gd name="T35" fmla="*/ 187 h 412"/>
              <a:gd name="T36" fmla="*/ 271 w 412"/>
              <a:gd name="T37" fmla="*/ 187 h 412"/>
              <a:gd name="T38" fmla="*/ 222 w 412"/>
              <a:gd name="T39" fmla="*/ 138 h 412"/>
              <a:gd name="T40" fmla="*/ 260 w 412"/>
              <a:gd name="T41" fmla="*/ 138 h 412"/>
              <a:gd name="T42" fmla="*/ 328 w 412"/>
              <a:gd name="T43" fmla="*/ 2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19"/>
                  <a:pt x="92" y="412"/>
                  <a:pt x="206" y="412"/>
                </a:cubicBezTo>
                <a:cubicBezTo>
                  <a:pt x="320" y="412"/>
                  <a:pt x="412" y="319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206" y="376"/>
                </a:moveTo>
                <a:cubicBezTo>
                  <a:pt x="112" y="376"/>
                  <a:pt x="36" y="300"/>
                  <a:pt x="36" y="206"/>
                </a:cubicBezTo>
                <a:cubicBezTo>
                  <a:pt x="36" y="112"/>
                  <a:pt x="112" y="36"/>
                  <a:pt x="206" y="36"/>
                </a:cubicBezTo>
                <a:cubicBezTo>
                  <a:pt x="300" y="36"/>
                  <a:pt x="376" y="112"/>
                  <a:pt x="376" y="206"/>
                </a:cubicBezTo>
                <a:cubicBezTo>
                  <a:pt x="376" y="300"/>
                  <a:pt x="300" y="376"/>
                  <a:pt x="206" y="376"/>
                </a:cubicBezTo>
                <a:close/>
                <a:moveTo>
                  <a:pt x="328" y="206"/>
                </a:moveTo>
                <a:cubicBezTo>
                  <a:pt x="260" y="274"/>
                  <a:pt x="260" y="274"/>
                  <a:pt x="260" y="274"/>
                </a:cubicBezTo>
                <a:cubicBezTo>
                  <a:pt x="222" y="274"/>
                  <a:pt x="222" y="274"/>
                  <a:pt x="222" y="274"/>
                </a:cubicBezTo>
                <a:cubicBezTo>
                  <a:pt x="271" y="225"/>
                  <a:pt x="271" y="225"/>
                  <a:pt x="271" y="225"/>
                </a:cubicBezTo>
                <a:cubicBezTo>
                  <a:pt x="90" y="225"/>
                  <a:pt x="90" y="225"/>
                  <a:pt x="90" y="225"/>
                </a:cubicBezTo>
                <a:cubicBezTo>
                  <a:pt x="90" y="218"/>
                  <a:pt x="90" y="218"/>
                  <a:pt x="90" y="218"/>
                </a:cubicBezTo>
                <a:cubicBezTo>
                  <a:pt x="90" y="194"/>
                  <a:pt x="90" y="194"/>
                  <a:pt x="90" y="194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271" y="187"/>
                  <a:pt x="271" y="187"/>
                  <a:pt x="271" y="187"/>
                </a:cubicBezTo>
                <a:cubicBezTo>
                  <a:pt x="222" y="138"/>
                  <a:pt x="222" y="138"/>
                  <a:pt x="222" y="138"/>
                </a:cubicBezTo>
                <a:cubicBezTo>
                  <a:pt x="260" y="138"/>
                  <a:pt x="260" y="138"/>
                  <a:pt x="260" y="138"/>
                </a:cubicBezTo>
                <a:lnTo>
                  <a:pt x="328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9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9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4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and Content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11073384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11073384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with Subtitle Conten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591056"/>
            <a:ext cx="11073384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784" y="914400"/>
            <a:ext cx="11073384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165" indent="0">
              <a:buNone/>
              <a:defRPr sz="2100" b="1"/>
            </a:lvl4pPr>
            <a:lvl5pPr marL="2437765" indent="0">
              <a:buNone/>
              <a:defRPr sz="2100" b="1"/>
            </a:lvl5pPr>
            <a:lvl6pPr marL="3047365" indent="0">
              <a:buNone/>
              <a:defRPr sz="2100" b="1"/>
            </a:lvl6pPr>
            <a:lvl7pPr marL="3656965" indent="0">
              <a:buNone/>
              <a:defRPr sz="2100" b="1"/>
            </a:lvl7pPr>
            <a:lvl8pPr marL="4266565" indent="0">
              <a:buNone/>
              <a:defRPr sz="2100" b="1"/>
            </a:lvl8pPr>
            <a:lvl9pPr marL="4876165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Conten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784" y="914400"/>
            <a:ext cx="11073384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165" indent="0">
              <a:buNone/>
              <a:defRPr sz="2100" b="1"/>
            </a:lvl4pPr>
            <a:lvl5pPr marL="2437765" indent="0">
              <a:buNone/>
              <a:defRPr sz="2100" b="1"/>
            </a:lvl5pPr>
            <a:lvl6pPr marL="3047365" indent="0">
              <a:buNone/>
              <a:defRPr sz="2100" b="1"/>
            </a:lvl6pPr>
            <a:lvl7pPr marL="3656965" indent="0">
              <a:buNone/>
              <a:defRPr sz="2100" b="1"/>
            </a:lvl7pPr>
            <a:lvl8pPr marL="4266565" indent="0">
              <a:buNone/>
              <a:defRPr sz="2100" b="1"/>
            </a:lvl8pPr>
            <a:lvl9pPr marL="4876165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1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57784" y="1591056"/>
            <a:ext cx="11064240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image" Target="../media/image23.png"/><Relationship Id="rId24" Type="http://schemas.openxmlformats.org/officeDocument/2006/relationships/image" Target="../media/image26.jpeg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3"/>
            <a:ext cx="12190415" cy="685710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cap="none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dt="0"/>
  <p:txStyles>
    <p:titleStyle>
      <a:lvl1pPr algn="ctr" defTabSz="1219200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4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990600" indent="-381000" algn="l" defTabSz="12192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37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524000" indent="-304800" algn="l" defTabSz="12192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132965" indent="-304800" algn="l" defTabSz="12192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7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742565" indent="-304800" algn="l" defTabSz="12192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7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1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3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9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image" Target="../media/image41.png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5.xml"/><Relationship Id="rId1" Type="http://schemas.openxmlformats.org/officeDocument/2006/relationships/tags" Target="../tags/tag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image" Target="../media/image41.png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1" Type="http://schemas.openxmlformats.org/officeDocument/2006/relationships/notesSlide" Target="../notesSlides/notesSlide10.xml"/><Relationship Id="rId10" Type="http://schemas.openxmlformats.org/officeDocument/2006/relationships/slideLayout" Target="../slideLayouts/slideLayout5.xml"/><Relationship Id="rId1" Type="http://schemas.openxmlformats.org/officeDocument/2006/relationships/tags" Target="../tags/tag15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23.xml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4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3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.xml"/><Relationship Id="rId8" Type="http://schemas.openxmlformats.org/officeDocument/2006/relationships/slideLayout" Target="../slideLayouts/slideLayout5.xml"/><Relationship Id="rId7" Type="http://schemas.openxmlformats.org/officeDocument/2006/relationships/tags" Target="../tags/tag29.xml"/><Relationship Id="rId6" Type="http://schemas.openxmlformats.org/officeDocument/2006/relationships/image" Target="../media/image53.png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5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7.xml"/><Relationship Id="rId8" Type="http://schemas.openxmlformats.org/officeDocument/2006/relationships/slideLayout" Target="../slideLayouts/slideLayout5.xml"/><Relationship Id="rId7" Type="http://schemas.openxmlformats.org/officeDocument/2006/relationships/tags" Target="../tags/tag3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8.xml"/><Relationship Id="rId8" Type="http://schemas.openxmlformats.org/officeDocument/2006/relationships/slideLayout" Target="../slideLayouts/slideLayout5.xml"/><Relationship Id="rId7" Type="http://schemas.openxmlformats.org/officeDocument/2006/relationships/tags" Target="../tags/tag3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4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3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.png"/><Relationship Id="rId8" Type="http://schemas.openxmlformats.org/officeDocument/2006/relationships/image" Target="../media/image65.png"/><Relationship Id="rId7" Type="http://schemas.openxmlformats.org/officeDocument/2006/relationships/image" Target="../media/image64.png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1" Type="http://schemas.openxmlformats.org/officeDocument/2006/relationships/slideLayout" Target="../slideLayouts/slideLayout22.xml"/><Relationship Id="rId10" Type="http://schemas.openxmlformats.org/officeDocument/2006/relationships/image" Target="../media/image67.png"/><Relationship Id="rId1" Type="http://schemas.openxmlformats.org/officeDocument/2006/relationships/tags" Target="../tags/tag3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44.xml"/><Relationship Id="rId1" Type="http://schemas.openxmlformats.org/officeDocument/2006/relationships/image" Target="../media/image68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7" Type="http://schemas.openxmlformats.org/officeDocument/2006/relationships/slideLayout" Target="../slideLayouts/slideLayout5.xml"/><Relationship Id="rId6" Type="http://schemas.openxmlformats.org/officeDocument/2006/relationships/tags" Target="../tags/tag45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7" Type="http://schemas.openxmlformats.org/officeDocument/2006/relationships/image" Target="../media/image71.png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4.xml"/><Relationship Id="rId3" Type="http://schemas.microsoft.com/office/2007/relationships/hdphoto" Target="../media/image76.wdp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6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7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.xml"/><Relationship Id="rId1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39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6.xml"/><Relationship Id="rId1" Type="http://schemas.openxmlformats.org/officeDocument/2006/relationships/image" Target="../media/image4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4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异常处理</a:t>
            </a:r>
            <a:endParaRPr lang="zh-CN" altLang="en-US" sz="4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>
                <a:ea typeface="微软雅黑" panose="020B0503020204020204" pitchFamily="34" charset="-122"/>
              </a:rPr>
              <a:t>联想教育</a:t>
            </a:r>
            <a:endParaRPr lang="en-US" dirty="0">
              <a:solidFill>
                <a:schemeClr val="bg1">
                  <a:lumMod val="75000"/>
                </a:schemeClr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H_Other_1"/>
          <p:cNvSpPr/>
          <p:nvPr>
            <p:custDataLst>
              <p:tags r:id="rId1"/>
            </p:custDataLst>
          </p:nvPr>
        </p:nvSpPr>
        <p:spPr>
          <a:xfrm>
            <a:off x="9538391" y="1832392"/>
            <a:ext cx="677686" cy="1069696"/>
          </a:xfrm>
          <a:custGeom>
            <a:avLst/>
            <a:gdLst/>
            <a:ahLst/>
            <a:cxnLst/>
            <a:rect l="l" t="t" r="r" b="b"/>
            <a:pathLst>
              <a:path w="621055" h="978642">
                <a:moveTo>
                  <a:pt x="13003" y="762005"/>
                </a:moveTo>
                <a:lnTo>
                  <a:pt x="181111" y="859062"/>
                </a:lnTo>
                <a:lnTo>
                  <a:pt x="0" y="978642"/>
                </a:lnTo>
                <a:close/>
                <a:moveTo>
                  <a:pt x="502622" y="186898"/>
                </a:moveTo>
                <a:lnTo>
                  <a:pt x="175090" y="754200"/>
                </a:lnTo>
                <a:lnTo>
                  <a:pt x="196101" y="766331"/>
                </a:lnTo>
                <a:lnTo>
                  <a:pt x="523633" y="199029"/>
                </a:lnTo>
                <a:close/>
                <a:moveTo>
                  <a:pt x="457985" y="161127"/>
                </a:moveTo>
                <a:lnTo>
                  <a:pt x="130453" y="728429"/>
                </a:lnTo>
                <a:lnTo>
                  <a:pt x="151464" y="740560"/>
                </a:lnTo>
                <a:lnTo>
                  <a:pt x="478996" y="173258"/>
                </a:lnTo>
                <a:close/>
                <a:moveTo>
                  <a:pt x="413348" y="135356"/>
                </a:moveTo>
                <a:lnTo>
                  <a:pt x="85816" y="702658"/>
                </a:lnTo>
                <a:lnTo>
                  <a:pt x="106827" y="714789"/>
                </a:lnTo>
                <a:lnTo>
                  <a:pt x="434359" y="147487"/>
                </a:lnTo>
                <a:close/>
                <a:moveTo>
                  <a:pt x="417712" y="61029"/>
                </a:moveTo>
                <a:lnTo>
                  <a:pt x="585820" y="158086"/>
                </a:lnTo>
                <a:lnTo>
                  <a:pt x="191736" y="840659"/>
                </a:lnTo>
                <a:lnTo>
                  <a:pt x="23628" y="743602"/>
                </a:lnTo>
                <a:close/>
                <a:moveTo>
                  <a:pt x="452947" y="0"/>
                </a:moveTo>
                <a:lnTo>
                  <a:pt x="621055" y="97057"/>
                </a:lnTo>
                <a:lnTo>
                  <a:pt x="596793" y="139079"/>
                </a:lnTo>
                <a:lnTo>
                  <a:pt x="428686" y="420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ea typeface="微软雅黑" panose="020B0503020204020204" pitchFamily="34" charset="-122"/>
            </a:endParaRPr>
          </a:p>
        </p:txBody>
      </p:sp>
      <p:cxnSp>
        <p:nvCxnSpPr>
          <p:cNvPr id="5" name="MH_Other_2"/>
          <p:cNvCxnSpPr/>
          <p:nvPr>
            <p:custDataLst>
              <p:tags r:id="rId2"/>
            </p:custDataLst>
          </p:nvPr>
        </p:nvCxnSpPr>
        <p:spPr>
          <a:xfrm>
            <a:off x="1523603" y="2902087"/>
            <a:ext cx="91416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H_Other_3"/>
          <p:cNvSpPr txBox="1"/>
          <p:nvPr>
            <p:custDataLst>
              <p:tags r:id="rId3"/>
            </p:custDataLst>
          </p:nvPr>
        </p:nvSpPr>
        <p:spPr>
          <a:xfrm>
            <a:off x="9790738" y="4199392"/>
            <a:ext cx="666576" cy="829945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en-US" altLang="zh-CN" sz="4800" dirty="0">
                <a:solidFill>
                  <a:srgbClr val="E2231A"/>
                </a:solidFill>
                <a:latin typeface="Arial Black" panose="020B0A04020102020204" pitchFamily="34" charset="0"/>
                <a:ea typeface="微软雅黑" panose="020B0503020204020204" pitchFamily="34" charset="-122"/>
              </a:rPr>
              <a:t>”</a:t>
            </a:r>
            <a:endParaRPr lang="zh-CN" altLang="en-US" sz="4800" dirty="0">
              <a:solidFill>
                <a:srgbClr val="E2231A"/>
              </a:solidFill>
              <a:latin typeface="Arial Black" panose="020B0A040201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MH_Other_4"/>
          <p:cNvSpPr txBox="1"/>
          <p:nvPr>
            <p:custDataLst>
              <p:tags r:id="rId4"/>
            </p:custDataLst>
          </p:nvPr>
        </p:nvSpPr>
        <p:spPr>
          <a:xfrm>
            <a:off x="2037819" y="2913248"/>
            <a:ext cx="666576" cy="829945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en-US" altLang="zh-CN" sz="4800" dirty="0">
                <a:solidFill>
                  <a:srgbClr val="E2231A"/>
                </a:solidFill>
                <a:latin typeface="Arial Black" panose="020B0A04020102020204" pitchFamily="34" charset="0"/>
                <a:ea typeface="微软雅黑" panose="020B0503020204020204" pitchFamily="34" charset="-122"/>
              </a:rPr>
              <a:t>“</a:t>
            </a:r>
            <a:endParaRPr lang="zh-CN" altLang="en-US" sz="4800" dirty="0">
              <a:solidFill>
                <a:srgbClr val="E2231A"/>
              </a:solidFill>
              <a:latin typeface="Arial Black" panose="020B0A040201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78" name="MH_PageTitle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>
                <a:ea typeface="微软雅黑" panose="020B0503020204020204" pitchFamily="34" charset="-122"/>
                <a:sym typeface="+mn-ea"/>
              </a:rPr>
              <a:t>编译时异常</a:t>
            </a: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0" name="MH_SubTitle_1"/>
          <p:cNvSpPr txBox="1"/>
          <p:nvPr>
            <p:custDataLst>
              <p:tags r:id="rId6"/>
            </p:custDataLst>
          </p:nvPr>
        </p:nvSpPr>
        <p:spPr>
          <a:xfrm>
            <a:off x="2224037" y="2328094"/>
            <a:ext cx="4777131" cy="547544"/>
          </a:xfrm>
          <a:prstGeom prst="rect">
            <a:avLst/>
          </a:prstGeom>
          <a:noFill/>
        </p:spPr>
        <p:txBody>
          <a:bodyPr anchor="b">
            <a:normAutofit lnSpcReduction="10000"/>
          </a:bodyPr>
          <a:lstStyle/>
          <a:p>
            <a:r>
              <a:rPr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编译时异常</a:t>
            </a:r>
            <a:endParaRPr lang="zh-CN" altLang="en-US" sz="2800" dirty="0">
              <a:solidFill>
                <a:srgbClr val="E2231A"/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MH_Text_1"/>
          <p:cNvSpPr txBox="1"/>
          <p:nvPr>
            <p:custDataLst>
              <p:tags r:id="rId7"/>
            </p:custDataLst>
          </p:nvPr>
        </p:nvSpPr>
        <p:spPr>
          <a:xfrm>
            <a:off x="2504424" y="3087777"/>
            <a:ext cx="7513268" cy="1920185"/>
          </a:xfrm>
          <a:prstGeom prst="rect">
            <a:avLst/>
          </a:prstGeom>
          <a:noFill/>
        </p:spPr>
        <p:txBody>
          <a:bodyPr>
            <a:normAutofit fontScale="80000"/>
          </a:bodyPr>
          <a:lstStyle/>
          <a:p>
            <a:endParaRPr lang="en-US" altLang="zh-CN" dirty="0">
              <a:solidFill>
                <a:srgbClr val="FF000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ea typeface="微软雅黑" panose="020B0503020204020204" pitchFamily="34" charset="-122"/>
              </a:rPr>
              <a:t>    </a:t>
            </a:r>
            <a:r>
              <a:rPr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编译时异常</a:t>
            </a:r>
            <a:r>
              <a:rPr 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zh-CN" altLang="en-US" dirty="0">
                <a:ea typeface="微软雅黑" panose="020B0503020204020204" pitchFamily="34" charset="-122"/>
                <a:sym typeface="+mn-ea"/>
              </a:rPr>
              <a:t>也叫做</a:t>
            </a:r>
            <a:r>
              <a:rPr lang="zh-CN" altLang="en-US" dirty="0">
                <a:ea typeface="微软雅黑" panose="020B0503020204020204" pitchFamily="34" charset="-122"/>
              </a:rPr>
              <a:t>语法错误，也就是解析代码时出现的错误。当代码不符合 Python 语法规则时，Python解释器在解析时就会报出 SyntaxError 语法错误，与此同时还会明确指出最早探测到错误的语句。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8" y="4402016"/>
            <a:ext cx="3859795" cy="2502836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>
                <a:ea typeface="微软雅黑" panose="020B0503020204020204" pitchFamily="34" charset="-122"/>
                <a:sym typeface="+mn-ea"/>
              </a:rPr>
              <a:t>编译时异常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59180" y="1147445"/>
            <a:ext cx="8657590" cy="5259070"/>
          </a:xfrm>
          <a:prstGeom prst="rect">
            <a:avLst/>
          </a:prstGeom>
          <a:noFill/>
          <a:ln>
            <a:solidFill>
              <a:srgbClr val="E2231A"/>
            </a:solidFill>
            <a:prstDash val="lgDashDot"/>
          </a:ln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例如：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rgbClr val="FF0000"/>
                </a:solidFill>
                <a:latin typeface="Courier New" panose="02070309020205020404"/>
                <a:ea typeface="微软雅黑" panose="020B0503020204020204" pitchFamily="34" charset="-122"/>
              </a:rPr>
              <a:t>print "Hello,World!"</a:t>
            </a:r>
            <a:endParaRPr lang="en-US" altLang="zh-CN" dirty="0">
              <a:solidFill>
                <a:srgbClr val="FF0000"/>
              </a:solidFill>
              <a:latin typeface="Courier New" panose="02070309020205020404"/>
              <a:ea typeface="微软雅黑" panose="020B0503020204020204" pitchFamily="34" charset="-122"/>
            </a:endParaRPr>
          </a:p>
          <a:p>
            <a:pPr algn="l">
              <a:lnSpc>
                <a:spcPct val="140000"/>
              </a:lnSpc>
              <a:buClrTx/>
              <a:buSzTx/>
              <a:buFontTx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我们知道，Python 3 已不再支持上面这种写法，所以在运行时，解释器会报如下错误：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40000"/>
              </a:lnSpc>
              <a:buClrTx/>
              <a:buSzTx/>
              <a:buFontTx/>
            </a:pPr>
            <a:r>
              <a:rPr lang="en-US" altLang="zh-CN" dirty="0">
                <a:solidFill>
                  <a:srgbClr val="FF0000"/>
                </a:solidFill>
                <a:latin typeface="Courier New" panose="02070309020205020404"/>
                <a:ea typeface="微软雅黑" panose="020B0503020204020204" pitchFamily="34" charset="-122"/>
              </a:rPr>
              <a:t>SyntaxError: Missing parentheses in call to 'print'</a:t>
            </a:r>
            <a:endParaRPr lang="en-US" altLang="zh-CN" dirty="0">
              <a:solidFill>
                <a:srgbClr val="FF0000"/>
              </a:solidFill>
              <a:latin typeface="Courier New" panose="02070309020205020404"/>
              <a:ea typeface="微软雅黑" panose="020B0503020204020204" pitchFamily="34" charset="-122"/>
            </a:endParaRPr>
          </a:p>
          <a:p>
            <a:pPr algn="l">
              <a:lnSpc>
                <a:spcPct val="140000"/>
              </a:lnSpc>
              <a:buClrTx/>
              <a:buSzTx/>
              <a:buFontTx/>
            </a:pPr>
            <a:endParaRPr lang="en-US" altLang="zh-CN" dirty="0">
              <a:solidFill>
                <a:srgbClr val="FF0000"/>
              </a:solidFill>
              <a:latin typeface="Courier New" panose="02070309020205020404"/>
              <a:ea typeface="微软雅黑" panose="020B0503020204020204" pitchFamily="34" charset="-122"/>
            </a:endParaRPr>
          </a:p>
          <a:p>
            <a:pPr algn="l">
              <a:lnSpc>
                <a:spcPct val="140000"/>
              </a:lnSpc>
              <a:buClrTx/>
              <a:buSzTx/>
              <a:buFontTx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语法错误多是开发者疏忽导致的，属于真正意义上的错误，是解释器无法容忍的，因此，只有将程序中的所有语法错误全部纠正，程序才能执行。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KSO_Shape"/>
          <p:cNvSpPr/>
          <p:nvPr/>
        </p:nvSpPr>
        <p:spPr bwMode="auto">
          <a:xfrm>
            <a:off x="9345295" y="5228467"/>
            <a:ext cx="1905000" cy="1425575"/>
          </a:xfrm>
          <a:custGeom>
            <a:avLst/>
            <a:gdLst>
              <a:gd name="T0" fmla="*/ 151004 w 5185"/>
              <a:gd name="T1" fmla="*/ 1065477 h 3880"/>
              <a:gd name="T2" fmla="*/ 1873403 w 5185"/>
              <a:gd name="T3" fmla="*/ 1297678 h 3880"/>
              <a:gd name="T4" fmla="*/ 751713 w 5185"/>
              <a:gd name="T5" fmla="*/ 1241832 h 3880"/>
              <a:gd name="T6" fmla="*/ 1108464 w 5185"/>
              <a:gd name="T7" fmla="*/ 1148144 h 3880"/>
              <a:gd name="T8" fmla="*/ 751713 w 5185"/>
              <a:gd name="T9" fmla="*/ 1241832 h 3880"/>
              <a:gd name="T10" fmla="*/ 1726808 w 5185"/>
              <a:gd name="T11" fmla="*/ 1012203 h 3880"/>
              <a:gd name="T12" fmla="*/ 1726073 w 5185"/>
              <a:gd name="T13" fmla="*/ 1007794 h 3880"/>
              <a:gd name="T14" fmla="*/ 1726808 w 5185"/>
              <a:gd name="T15" fmla="*/ 44089 h 3880"/>
              <a:gd name="T16" fmla="*/ 1726441 w 5185"/>
              <a:gd name="T17" fmla="*/ 39680 h 3880"/>
              <a:gd name="T18" fmla="*/ 1724604 w 5185"/>
              <a:gd name="T19" fmla="*/ 30862 h 3880"/>
              <a:gd name="T20" fmla="*/ 1721297 w 5185"/>
              <a:gd name="T21" fmla="*/ 23147 h 3880"/>
              <a:gd name="T22" fmla="*/ 1716888 w 5185"/>
              <a:gd name="T23" fmla="*/ 15798 h 3880"/>
              <a:gd name="T24" fmla="*/ 1711010 w 5185"/>
              <a:gd name="T25" fmla="*/ 9920 h 3880"/>
              <a:gd name="T26" fmla="*/ 1703662 w 5185"/>
              <a:gd name="T27" fmla="*/ 5144 h 3880"/>
              <a:gd name="T28" fmla="*/ 1695946 w 5185"/>
              <a:gd name="T29" fmla="*/ 1837 h 3880"/>
              <a:gd name="T30" fmla="*/ 1687128 w 5185"/>
              <a:gd name="T31" fmla="*/ 367 h 3880"/>
              <a:gd name="T32" fmla="*/ 222281 w 5185"/>
              <a:gd name="T33" fmla="*/ 0 h 3880"/>
              <a:gd name="T34" fmla="*/ 217872 w 5185"/>
              <a:gd name="T35" fmla="*/ 367 h 3880"/>
              <a:gd name="T36" fmla="*/ 209054 w 5185"/>
              <a:gd name="T37" fmla="*/ 1837 h 3880"/>
              <a:gd name="T38" fmla="*/ 201338 w 5185"/>
              <a:gd name="T39" fmla="*/ 5144 h 3880"/>
              <a:gd name="T40" fmla="*/ 194358 w 5185"/>
              <a:gd name="T41" fmla="*/ 9920 h 3880"/>
              <a:gd name="T42" fmla="*/ 188112 w 5185"/>
              <a:gd name="T43" fmla="*/ 15798 h 3880"/>
              <a:gd name="T44" fmla="*/ 183336 w 5185"/>
              <a:gd name="T45" fmla="*/ 23147 h 3880"/>
              <a:gd name="T46" fmla="*/ 180029 w 5185"/>
              <a:gd name="T47" fmla="*/ 30862 h 3880"/>
              <a:gd name="T48" fmla="*/ 178559 w 5185"/>
              <a:gd name="T49" fmla="*/ 39680 h 3880"/>
              <a:gd name="T50" fmla="*/ 178192 w 5185"/>
              <a:gd name="T51" fmla="*/ 1003386 h 3880"/>
              <a:gd name="T52" fmla="*/ 178559 w 5185"/>
              <a:gd name="T53" fmla="*/ 1007794 h 3880"/>
              <a:gd name="T54" fmla="*/ 178192 w 5185"/>
              <a:gd name="T55" fmla="*/ 1012203 h 3880"/>
              <a:gd name="T56" fmla="*/ 1727176 w 5185"/>
              <a:gd name="T57" fmla="*/ 1012571 h 3880"/>
              <a:gd name="T58" fmla="*/ 1616954 w 5185"/>
              <a:gd name="T59" fmla="*/ 937620 h 3880"/>
              <a:gd name="T60" fmla="*/ 288046 w 5185"/>
              <a:gd name="T61" fmla="*/ 109854 h 3880"/>
              <a:gd name="T62" fmla="*/ 1616954 w 5185"/>
              <a:gd name="T63" fmla="*/ 937620 h 3880"/>
              <a:gd name="T64" fmla="*/ 4409 w 5185"/>
              <a:gd name="T65" fmla="*/ 1350584 h 3880"/>
              <a:gd name="T66" fmla="*/ 0 w 5185"/>
              <a:gd name="T67" fmla="*/ 1359402 h 3880"/>
              <a:gd name="T68" fmla="*/ 735 w 5185"/>
              <a:gd name="T69" fmla="*/ 1369322 h 3880"/>
              <a:gd name="T70" fmla="*/ 3307 w 5185"/>
              <a:gd name="T71" fmla="*/ 1379977 h 3880"/>
              <a:gd name="T72" fmla="*/ 7348 w 5185"/>
              <a:gd name="T73" fmla="*/ 1390999 h 3880"/>
              <a:gd name="T74" fmla="*/ 13227 w 5185"/>
              <a:gd name="T75" fmla="*/ 1401654 h 3880"/>
              <a:gd name="T76" fmla="*/ 19473 w 5185"/>
              <a:gd name="T77" fmla="*/ 1411206 h 3880"/>
              <a:gd name="T78" fmla="*/ 26821 w 5185"/>
              <a:gd name="T79" fmla="*/ 1418554 h 3880"/>
              <a:gd name="T80" fmla="*/ 35271 w 5185"/>
              <a:gd name="T81" fmla="*/ 1423698 h 3880"/>
              <a:gd name="T82" fmla="*/ 41884 w 5185"/>
              <a:gd name="T83" fmla="*/ 1425168 h 3880"/>
              <a:gd name="T84" fmla="*/ 1860911 w 5185"/>
              <a:gd name="T85" fmla="*/ 1425535 h 3880"/>
              <a:gd name="T86" fmla="*/ 1863116 w 5185"/>
              <a:gd name="T87" fmla="*/ 1425168 h 3880"/>
              <a:gd name="T88" fmla="*/ 1869729 w 5185"/>
              <a:gd name="T89" fmla="*/ 1423698 h 3880"/>
              <a:gd name="T90" fmla="*/ 1878179 w 5185"/>
              <a:gd name="T91" fmla="*/ 1418554 h 3880"/>
              <a:gd name="T92" fmla="*/ 1885527 w 5185"/>
              <a:gd name="T93" fmla="*/ 1411206 h 3880"/>
              <a:gd name="T94" fmla="*/ 1892141 w 5185"/>
              <a:gd name="T95" fmla="*/ 1401654 h 3880"/>
              <a:gd name="T96" fmla="*/ 1897652 w 5185"/>
              <a:gd name="T97" fmla="*/ 1390999 h 3880"/>
              <a:gd name="T98" fmla="*/ 1901693 w 5185"/>
              <a:gd name="T99" fmla="*/ 1379977 h 3880"/>
              <a:gd name="T100" fmla="*/ 1903898 w 5185"/>
              <a:gd name="T101" fmla="*/ 1369322 h 3880"/>
              <a:gd name="T102" fmla="*/ 1905000 w 5185"/>
              <a:gd name="T103" fmla="*/ 1359402 h 388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185" h="3880">
                <a:moveTo>
                  <a:pt x="4775" y="2900"/>
                </a:moveTo>
                <a:lnTo>
                  <a:pt x="411" y="2900"/>
                </a:lnTo>
                <a:lnTo>
                  <a:pt x="87" y="3532"/>
                </a:lnTo>
                <a:lnTo>
                  <a:pt x="5099" y="3532"/>
                </a:lnTo>
                <a:lnTo>
                  <a:pt x="4775" y="2900"/>
                </a:lnTo>
                <a:close/>
                <a:moveTo>
                  <a:pt x="2046" y="3380"/>
                </a:moveTo>
                <a:lnTo>
                  <a:pt x="2181" y="3125"/>
                </a:lnTo>
                <a:lnTo>
                  <a:pt x="3017" y="3125"/>
                </a:lnTo>
                <a:lnTo>
                  <a:pt x="3139" y="3380"/>
                </a:lnTo>
                <a:lnTo>
                  <a:pt x="2046" y="3380"/>
                </a:lnTo>
                <a:close/>
                <a:moveTo>
                  <a:pt x="4700" y="2755"/>
                </a:moveTo>
                <a:lnTo>
                  <a:pt x="4700" y="2755"/>
                </a:lnTo>
                <a:lnTo>
                  <a:pt x="4698" y="2743"/>
                </a:lnTo>
                <a:lnTo>
                  <a:pt x="4700" y="2731"/>
                </a:lnTo>
                <a:lnTo>
                  <a:pt x="4700" y="120"/>
                </a:lnTo>
                <a:lnTo>
                  <a:pt x="4699" y="108"/>
                </a:lnTo>
                <a:lnTo>
                  <a:pt x="4697" y="95"/>
                </a:lnTo>
                <a:lnTo>
                  <a:pt x="4694" y="84"/>
                </a:lnTo>
                <a:lnTo>
                  <a:pt x="4690" y="73"/>
                </a:lnTo>
                <a:lnTo>
                  <a:pt x="4685" y="63"/>
                </a:lnTo>
                <a:lnTo>
                  <a:pt x="4680" y="53"/>
                </a:lnTo>
                <a:lnTo>
                  <a:pt x="4673" y="43"/>
                </a:lnTo>
                <a:lnTo>
                  <a:pt x="4665" y="34"/>
                </a:lnTo>
                <a:lnTo>
                  <a:pt x="4657" y="27"/>
                </a:lnTo>
                <a:lnTo>
                  <a:pt x="4647" y="20"/>
                </a:lnTo>
                <a:lnTo>
                  <a:pt x="4637" y="14"/>
                </a:lnTo>
                <a:lnTo>
                  <a:pt x="4627" y="9"/>
                </a:lnTo>
                <a:lnTo>
                  <a:pt x="4616" y="5"/>
                </a:lnTo>
                <a:lnTo>
                  <a:pt x="4605" y="2"/>
                </a:lnTo>
                <a:lnTo>
                  <a:pt x="4592" y="1"/>
                </a:lnTo>
                <a:lnTo>
                  <a:pt x="4580" y="0"/>
                </a:lnTo>
                <a:lnTo>
                  <a:pt x="605" y="0"/>
                </a:lnTo>
                <a:lnTo>
                  <a:pt x="593" y="1"/>
                </a:lnTo>
                <a:lnTo>
                  <a:pt x="581" y="2"/>
                </a:lnTo>
                <a:lnTo>
                  <a:pt x="569" y="5"/>
                </a:lnTo>
                <a:lnTo>
                  <a:pt x="558" y="9"/>
                </a:lnTo>
                <a:lnTo>
                  <a:pt x="548" y="14"/>
                </a:lnTo>
                <a:lnTo>
                  <a:pt x="538" y="20"/>
                </a:lnTo>
                <a:lnTo>
                  <a:pt x="529" y="27"/>
                </a:lnTo>
                <a:lnTo>
                  <a:pt x="521" y="34"/>
                </a:lnTo>
                <a:lnTo>
                  <a:pt x="512" y="43"/>
                </a:lnTo>
                <a:lnTo>
                  <a:pt x="505" y="53"/>
                </a:lnTo>
                <a:lnTo>
                  <a:pt x="499" y="63"/>
                </a:lnTo>
                <a:lnTo>
                  <a:pt x="494" y="73"/>
                </a:lnTo>
                <a:lnTo>
                  <a:pt x="490" y="84"/>
                </a:lnTo>
                <a:lnTo>
                  <a:pt x="488" y="95"/>
                </a:lnTo>
                <a:lnTo>
                  <a:pt x="486" y="108"/>
                </a:lnTo>
                <a:lnTo>
                  <a:pt x="485" y="120"/>
                </a:lnTo>
                <a:lnTo>
                  <a:pt x="485" y="2731"/>
                </a:lnTo>
                <a:lnTo>
                  <a:pt x="486" y="2743"/>
                </a:lnTo>
                <a:lnTo>
                  <a:pt x="485" y="2755"/>
                </a:lnTo>
                <a:lnTo>
                  <a:pt x="484" y="2756"/>
                </a:lnTo>
                <a:lnTo>
                  <a:pt x="4701" y="2756"/>
                </a:lnTo>
                <a:lnTo>
                  <a:pt x="4700" y="2755"/>
                </a:lnTo>
                <a:close/>
                <a:moveTo>
                  <a:pt x="4401" y="2552"/>
                </a:moveTo>
                <a:lnTo>
                  <a:pt x="784" y="2552"/>
                </a:lnTo>
                <a:lnTo>
                  <a:pt x="784" y="299"/>
                </a:lnTo>
                <a:lnTo>
                  <a:pt x="4401" y="299"/>
                </a:lnTo>
                <a:lnTo>
                  <a:pt x="4401" y="2552"/>
                </a:lnTo>
                <a:close/>
                <a:moveTo>
                  <a:pt x="5172" y="3676"/>
                </a:moveTo>
                <a:lnTo>
                  <a:pt x="12" y="3676"/>
                </a:lnTo>
                <a:lnTo>
                  <a:pt x="0" y="3700"/>
                </a:lnTo>
                <a:lnTo>
                  <a:pt x="1" y="3713"/>
                </a:lnTo>
                <a:lnTo>
                  <a:pt x="2" y="3727"/>
                </a:lnTo>
                <a:lnTo>
                  <a:pt x="5" y="3741"/>
                </a:lnTo>
                <a:lnTo>
                  <a:pt x="9" y="3756"/>
                </a:lnTo>
                <a:lnTo>
                  <a:pt x="14" y="3771"/>
                </a:lnTo>
                <a:lnTo>
                  <a:pt x="20" y="3786"/>
                </a:lnTo>
                <a:lnTo>
                  <a:pt x="28" y="3801"/>
                </a:lnTo>
                <a:lnTo>
                  <a:pt x="36" y="3815"/>
                </a:lnTo>
                <a:lnTo>
                  <a:pt x="44" y="3828"/>
                </a:lnTo>
                <a:lnTo>
                  <a:pt x="53" y="3841"/>
                </a:lnTo>
                <a:lnTo>
                  <a:pt x="63" y="3852"/>
                </a:lnTo>
                <a:lnTo>
                  <a:pt x="73" y="3861"/>
                </a:lnTo>
                <a:lnTo>
                  <a:pt x="85" y="3869"/>
                </a:lnTo>
                <a:lnTo>
                  <a:pt x="96" y="3875"/>
                </a:lnTo>
                <a:lnTo>
                  <a:pt x="108" y="3878"/>
                </a:lnTo>
                <a:lnTo>
                  <a:pt x="114" y="3879"/>
                </a:lnTo>
                <a:lnTo>
                  <a:pt x="120" y="3880"/>
                </a:lnTo>
                <a:lnTo>
                  <a:pt x="5065" y="3880"/>
                </a:lnTo>
                <a:lnTo>
                  <a:pt x="5071" y="3879"/>
                </a:lnTo>
                <a:lnTo>
                  <a:pt x="5077" y="3878"/>
                </a:lnTo>
                <a:lnTo>
                  <a:pt x="5089" y="3875"/>
                </a:lnTo>
                <a:lnTo>
                  <a:pt x="5101" y="3869"/>
                </a:lnTo>
                <a:lnTo>
                  <a:pt x="5112" y="3861"/>
                </a:lnTo>
                <a:lnTo>
                  <a:pt x="5122" y="3852"/>
                </a:lnTo>
                <a:lnTo>
                  <a:pt x="5132" y="3841"/>
                </a:lnTo>
                <a:lnTo>
                  <a:pt x="5141" y="3828"/>
                </a:lnTo>
                <a:lnTo>
                  <a:pt x="5150" y="3815"/>
                </a:lnTo>
                <a:lnTo>
                  <a:pt x="5158" y="3801"/>
                </a:lnTo>
                <a:lnTo>
                  <a:pt x="5165" y="3786"/>
                </a:lnTo>
                <a:lnTo>
                  <a:pt x="5171" y="3771"/>
                </a:lnTo>
                <a:lnTo>
                  <a:pt x="5176" y="3756"/>
                </a:lnTo>
                <a:lnTo>
                  <a:pt x="5180" y="3741"/>
                </a:lnTo>
                <a:lnTo>
                  <a:pt x="5182" y="3727"/>
                </a:lnTo>
                <a:lnTo>
                  <a:pt x="5184" y="3713"/>
                </a:lnTo>
                <a:lnTo>
                  <a:pt x="5185" y="3700"/>
                </a:lnTo>
                <a:lnTo>
                  <a:pt x="5172" y="36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bIns="360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H_Other_1"/>
          <p:cNvSpPr/>
          <p:nvPr>
            <p:custDataLst>
              <p:tags r:id="rId1"/>
            </p:custDataLst>
          </p:nvPr>
        </p:nvSpPr>
        <p:spPr>
          <a:xfrm>
            <a:off x="9538391" y="1832392"/>
            <a:ext cx="677686" cy="1069696"/>
          </a:xfrm>
          <a:custGeom>
            <a:avLst/>
            <a:gdLst/>
            <a:ahLst/>
            <a:cxnLst/>
            <a:rect l="l" t="t" r="r" b="b"/>
            <a:pathLst>
              <a:path w="621055" h="978642">
                <a:moveTo>
                  <a:pt x="13003" y="762005"/>
                </a:moveTo>
                <a:lnTo>
                  <a:pt x="181111" y="859062"/>
                </a:lnTo>
                <a:lnTo>
                  <a:pt x="0" y="978642"/>
                </a:lnTo>
                <a:close/>
                <a:moveTo>
                  <a:pt x="502622" y="186898"/>
                </a:moveTo>
                <a:lnTo>
                  <a:pt x="175090" y="754200"/>
                </a:lnTo>
                <a:lnTo>
                  <a:pt x="196101" y="766331"/>
                </a:lnTo>
                <a:lnTo>
                  <a:pt x="523633" y="199029"/>
                </a:lnTo>
                <a:close/>
                <a:moveTo>
                  <a:pt x="457985" y="161127"/>
                </a:moveTo>
                <a:lnTo>
                  <a:pt x="130453" y="728429"/>
                </a:lnTo>
                <a:lnTo>
                  <a:pt x="151464" y="740560"/>
                </a:lnTo>
                <a:lnTo>
                  <a:pt x="478996" y="173258"/>
                </a:lnTo>
                <a:close/>
                <a:moveTo>
                  <a:pt x="413348" y="135356"/>
                </a:moveTo>
                <a:lnTo>
                  <a:pt x="85816" y="702658"/>
                </a:lnTo>
                <a:lnTo>
                  <a:pt x="106827" y="714789"/>
                </a:lnTo>
                <a:lnTo>
                  <a:pt x="434359" y="147487"/>
                </a:lnTo>
                <a:close/>
                <a:moveTo>
                  <a:pt x="417712" y="61029"/>
                </a:moveTo>
                <a:lnTo>
                  <a:pt x="585820" y="158086"/>
                </a:lnTo>
                <a:lnTo>
                  <a:pt x="191736" y="840659"/>
                </a:lnTo>
                <a:lnTo>
                  <a:pt x="23628" y="743602"/>
                </a:lnTo>
                <a:close/>
                <a:moveTo>
                  <a:pt x="452947" y="0"/>
                </a:moveTo>
                <a:lnTo>
                  <a:pt x="621055" y="97057"/>
                </a:lnTo>
                <a:lnTo>
                  <a:pt x="596793" y="139079"/>
                </a:lnTo>
                <a:lnTo>
                  <a:pt x="428686" y="420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ea typeface="微软雅黑" panose="020B0503020204020204" pitchFamily="34" charset="-122"/>
            </a:endParaRPr>
          </a:p>
        </p:txBody>
      </p:sp>
      <p:cxnSp>
        <p:nvCxnSpPr>
          <p:cNvPr id="5" name="MH_Other_2"/>
          <p:cNvCxnSpPr/>
          <p:nvPr>
            <p:custDataLst>
              <p:tags r:id="rId2"/>
            </p:custDataLst>
          </p:nvPr>
        </p:nvCxnSpPr>
        <p:spPr>
          <a:xfrm>
            <a:off x="1523603" y="2902087"/>
            <a:ext cx="91416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H_Other_3"/>
          <p:cNvSpPr txBox="1"/>
          <p:nvPr>
            <p:custDataLst>
              <p:tags r:id="rId3"/>
            </p:custDataLst>
          </p:nvPr>
        </p:nvSpPr>
        <p:spPr>
          <a:xfrm>
            <a:off x="9790738" y="4199392"/>
            <a:ext cx="666576" cy="829945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en-US" altLang="zh-CN" sz="4800" dirty="0">
                <a:solidFill>
                  <a:srgbClr val="E2231A"/>
                </a:solidFill>
                <a:latin typeface="Arial Black" panose="020B0A04020102020204" pitchFamily="34" charset="0"/>
                <a:ea typeface="微软雅黑" panose="020B0503020204020204" pitchFamily="34" charset="-122"/>
              </a:rPr>
              <a:t>”</a:t>
            </a:r>
            <a:endParaRPr lang="zh-CN" altLang="en-US" sz="4800" dirty="0">
              <a:solidFill>
                <a:srgbClr val="E2231A"/>
              </a:solidFill>
              <a:latin typeface="Arial Black" panose="020B0A040201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MH_Other_4"/>
          <p:cNvSpPr txBox="1"/>
          <p:nvPr>
            <p:custDataLst>
              <p:tags r:id="rId4"/>
            </p:custDataLst>
          </p:nvPr>
        </p:nvSpPr>
        <p:spPr>
          <a:xfrm>
            <a:off x="2037819" y="2913248"/>
            <a:ext cx="666576" cy="829945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en-US" altLang="zh-CN" sz="4800" dirty="0">
                <a:solidFill>
                  <a:srgbClr val="E2231A"/>
                </a:solidFill>
                <a:latin typeface="Arial Black" panose="020B0A04020102020204" pitchFamily="34" charset="0"/>
                <a:ea typeface="微软雅黑" panose="020B0503020204020204" pitchFamily="34" charset="-122"/>
              </a:rPr>
              <a:t>“</a:t>
            </a:r>
            <a:endParaRPr lang="zh-CN" altLang="en-US" sz="4800" dirty="0">
              <a:solidFill>
                <a:srgbClr val="E2231A"/>
              </a:solidFill>
              <a:latin typeface="Arial Black" panose="020B0A040201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78" name="MH_PageTitle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>
                <a:ea typeface="微软雅黑" panose="020B0503020204020204" pitchFamily="34" charset="-122"/>
                <a:sym typeface="+mn-ea"/>
              </a:rPr>
              <a:t>运行时异常</a:t>
            </a: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0" name="MH_SubTitle_1"/>
          <p:cNvSpPr txBox="1"/>
          <p:nvPr>
            <p:custDataLst>
              <p:tags r:id="rId6"/>
            </p:custDataLst>
          </p:nvPr>
        </p:nvSpPr>
        <p:spPr>
          <a:xfrm>
            <a:off x="2224037" y="2328094"/>
            <a:ext cx="4777131" cy="547544"/>
          </a:xfrm>
          <a:prstGeom prst="rect">
            <a:avLst/>
          </a:prstGeom>
          <a:noFill/>
        </p:spPr>
        <p:txBody>
          <a:bodyPr anchor="b">
            <a:normAutofit lnSpcReduction="10000"/>
          </a:bodyPr>
          <a:lstStyle/>
          <a:p>
            <a:r>
              <a:rPr 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运行</a:t>
            </a:r>
            <a:r>
              <a:rPr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时异常</a:t>
            </a:r>
            <a:endParaRPr lang="zh-CN" altLang="en-US" sz="2800" dirty="0">
              <a:solidFill>
                <a:srgbClr val="E2231A"/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MH_Text_1"/>
          <p:cNvSpPr txBox="1"/>
          <p:nvPr>
            <p:custDataLst>
              <p:tags r:id="rId7"/>
            </p:custDataLst>
          </p:nvPr>
        </p:nvSpPr>
        <p:spPr>
          <a:xfrm>
            <a:off x="2504424" y="3087777"/>
            <a:ext cx="7513268" cy="1920185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endParaRPr lang="en-US" altLang="zh-CN" dirty="0">
              <a:solidFill>
                <a:srgbClr val="FF000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ea typeface="微软雅黑" panose="020B0503020204020204" pitchFamily="34" charset="-122"/>
              </a:rPr>
              <a:t>    </a:t>
            </a:r>
            <a:r>
              <a:rPr 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运行</a:t>
            </a:r>
            <a:r>
              <a:rPr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时异常</a:t>
            </a:r>
            <a:r>
              <a:rPr lang="zh-CN" dirty="0">
                <a:ea typeface="微软雅黑" panose="020B0503020204020204" pitchFamily="34" charset="-122"/>
              </a:rPr>
              <a:t>，即</a:t>
            </a:r>
            <a:r>
              <a:rPr dirty="0">
                <a:ea typeface="微软雅黑" panose="020B0503020204020204" pitchFamily="34" charset="-122"/>
              </a:rPr>
              <a:t>运行时错误，即程序在语法上都是正确的，但在运行时发生了错误。</a:t>
            </a:r>
            <a:endParaRPr dirty="0"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8" y="4402016"/>
            <a:ext cx="3859795" cy="2502836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67" y="2180667"/>
            <a:ext cx="512188" cy="51218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02" y="3607807"/>
            <a:ext cx="491115" cy="49111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95" y="5002407"/>
            <a:ext cx="503893" cy="503893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微软雅黑" panose="020B0503020204020204" pitchFamily="34" charset="-122"/>
                <a:sym typeface="+mn-ea"/>
              </a:rPr>
              <a:t>运行时异常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98411" y="1475256"/>
            <a:ext cx="9300012" cy="445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例如：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10000"/>
              </a:lnSpc>
            </a:pPr>
            <a:r>
              <a:rPr dirty="0">
                <a:solidFill>
                  <a:srgbClr val="FF0000"/>
                </a:solidFill>
                <a:latin typeface="Courier New" panose="02070309020205020404"/>
              </a:rPr>
              <a:t>a = 1/0</a:t>
            </a:r>
            <a:endParaRPr dirty="0">
              <a:solidFill>
                <a:srgbClr val="FF0000"/>
              </a:solidFill>
              <a:latin typeface="Courier New" panose="02070309020205020404"/>
            </a:endParaRPr>
          </a:p>
          <a:p>
            <a:pPr algn="l">
              <a:lnSpc>
                <a:spcPct val="110000"/>
              </a:lnSpc>
              <a:buClrTx/>
              <a:buSzTx/>
              <a:buFontTx/>
            </a:pP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面这句代码的意思是“用 1 除以 0，并赋值给 a 。因为 0 作除数是没有意义的，所以运行后会产生如下错误：</a:t>
            </a:r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rgbClr val="FF0000"/>
                </a:solidFill>
                <a:latin typeface="Courier New" panose="02070309020205020404"/>
              </a:rPr>
              <a:t>&gt;&gt;&gt; a = 1/0</a:t>
            </a:r>
            <a:endParaRPr lang="en-US" sz="1800" dirty="0">
              <a:solidFill>
                <a:srgbClr val="FF0000"/>
              </a:solidFill>
              <a:latin typeface="Courier New" panose="02070309020205020404"/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rgbClr val="FF0000"/>
                </a:solidFill>
                <a:latin typeface="Courier New" panose="02070309020205020404"/>
              </a:rPr>
              <a:t>Traceback (most recent call last):</a:t>
            </a:r>
            <a:endParaRPr lang="en-US" sz="1800" dirty="0">
              <a:solidFill>
                <a:srgbClr val="FF0000"/>
              </a:solidFill>
              <a:latin typeface="Courier New" panose="02070309020205020404"/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rgbClr val="FF0000"/>
                </a:solidFill>
                <a:latin typeface="Courier New" panose="02070309020205020404"/>
              </a:rPr>
              <a:t>  File "&lt;pyshell#2&gt;", line 1, in &lt;module&gt;</a:t>
            </a:r>
            <a:endParaRPr lang="en-US" sz="1800" dirty="0">
              <a:solidFill>
                <a:srgbClr val="FF0000"/>
              </a:solidFill>
              <a:latin typeface="Courier New" panose="02070309020205020404"/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rgbClr val="FF0000"/>
                </a:solidFill>
                <a:latin typeface="Courier New" panose="02070309020205020404"/>
              </a:rPr>
              <a:t>    a = 1/0</a:t>
            </a:r>
            <a:endParaRPr lang="en-US" sz="1800" dirty="0">
              <a:solidFill>
                <a:srgbClr val="FF0000"/>
              </a:solidFill>
              <a:latin typeface="Courier New" panose="02070309020205020404"/>
            </a:endParaRPr>
          </a:p>
          <a:p>
            <a:pPr lvl="1">
              <a:lnSpc>
                <a:spcPct val="110000"/>
              </a:lnSpc>
            </a:pPr>
            <a:r>
              <a:rPr lang="en-US" sz="1800" dirty="0">
                <a:solidFill>
                  <a:srgbClr val="FF0000"/>
                </a:solidFill>
                <a:latin typeface="Courier New" panose="02070309020205020404"/>
              </a:rPr>
              <a:t>ZeroDivisionError: division by zero</a:t>
            </a:r>
            <a:endParaRPr lang="en-US" sz="1800" dirty="0">
              <a:solidFill>
                <a:srgbClr val="FF0000"/>
              </a:solidFill>
              <a:latin typeface="Courier New" panose="02070309020205020404"/>
            </a:endParaRPr>
          </a:p>
          <a:p>
            <a:pPr>
              <a:lnSpc>
                <a:spcPct val="110000"/>
              </a:lnSpc>
            </a:pPr>
            <a:r>
              <a:rPr 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以上运行输出结果中，前两段指明了错误的位置，最后一句表示出错的类型。在 Python 中，把这种运行时产生错误的情况叫做异常（Exceptions）。</a:t>
            </a:r>
            <a:endParaRPr lang="en-US" dirty="0">
              <a:solidFill>
                <a:srgbClr val="FF0000"/>
              </a:solidFill>
              <a:latin typeface="Courier New" panose="02070309020205020404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80909" y="1193144"/>
            <a:ext cx="10841116" cy="5320440"/>
          </a:xfrm>
          <a:prstGeom prst="rect">
            <a:avLst/>
          </a:prstGeom>
          <a:noFill/>
          <a:ln w="28575">
            <a:solidFill>
              <a:srgbClr val="E223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935" y="3886200"/>
            <a:ext cx="3585210" cy="262763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4"/>
          <a:stretch>
            <a:fillRect/>
          </a:stretch>
        </p:blipFill>
        <p:spPr>
          <a:xfrm>
            <a:off x="6281058" y="1583620"/>
            <a:ext cx="4269576" cy="325043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311661" y="5126816"/>
            <a:ext cx="9238971" cy="893310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2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如何使用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异常处理</a:t>
            </a:r>
            <a:endParaRPr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11662" y="2128871"/>
            <a:ext cx="4569619" cy="923371"/>
          </a:xfrm>
          <a:prstGeom prst="rect">
            <a:avLst/>
          </a:prstGeom>
          <a:solidFill>
            <a:srgbClr val="6F71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 为什么要学习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异常处理</a:t>
            </a:r>
            <a:endParaRPr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298613" y="3603085"/>
            <a:ext cx="4575529" cy="923370"/>
          </a:xfrm>
          <a:prstGeom prst="rect">
            <a:avLst/>
          </a:prstGeom>
          <a:solidFill>
            <a:srgbClr val="6F71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    什么是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异常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275767" y="1583620"/>
            <a:ext cx="119339" cy="4436506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240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275766" y="1583620"/>
            <a:ext cx="4605514" cy="127961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240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KSO_Shape"/>
          <p:cNvSpPr/>
          <p:nvPr/>
        </p:nvSpPr>
        <p:spPr bwMode="auto">
          <a:xfrm>
            <a:off x="1568030" y="2354318"/>
            <a:ext cx="451480" cy="472476"/>
          </a:xfrm>
          <a:custGeom>
            <a:avLst/>
            <a:gdLst>
              <a:gd name="T0" fmla="*/ 440790 w 2792413"/>
              <a:gd name="T1" fmla="*/ 2575798 h 3389313"/>
              <a:gd name="T2" fmla="*/ 1147253 w 2792413"/>
              <a:gd name="T3" fmla="*/ 1201035 h 3389313"/>
              <a:gd name="T4" fmla="*/ 1223433 w 2792413"/>
              <a:gd name="T5" fmla="*/ 1473921 h 3389313"/>
              <a:gd name="T6" fmla="*/ 1315165 w 2792413"/>
              <a:gd name="T7" fmla="*/ 1458373 h 3389313"/>
              <a:gd name="T8" fmla="*/ 1462128 w 2792413"/>
              <a:gd name="T9" fmla="*/ 1368574 h 3389313"/>
              <a:gd name="T10" fmla="*/ 1552274 w 2792413"/>
              <a:gd name="T11" fmla="*/ 1517392 h 3389313"/>
              <a:gd name="T12" fmla="*/ 1632262 w 2792413"/>
              <a:gd name="T13" fmla="*/ 1262910 h 3389313"/>
              <a:gd name="T14" fmla="*/ 1689714 w 2792413"/>
              <a:gd name="T15" fmla="*/ 1093784 h 3389313"/>
              <a:gd name="T16" fmla="*/ 1947454 w 2792413"/>
              <a:gd name="T17" fmla="*/ 1176285 h 3389313"/>
              <a:gd name="T18" fmla="*/ 2040457 w 2792413"/>
              <a:gd name="T19" fmla="*/ 1240064 h 3389313"/>
              <a:gd name="T20" fmla="*/ 2124889 w 2792413"/>
              <a:gd name="T21" fmla="*/ 1394276 h 3389313"/>
              <a:gd name="T22" fmla="*/ 2358823 w 2792413"/>
              <a:gd name="T23" fmla="*/ 1575460 h 3389313"/>
              <a:gd name="T24" fmla="*/ 2669254 w 2792413"/>
              <a:gd name="T25" fmla="*/ 1240381 h 3389313"/>
              <a:gd name="T26" fmla="*/ 2738767 w 2792413"/>
              <a:gd name="T27" fmla="*/ 1227371 h 3389313"/>
              <a:gd name="T28" fmla="*/ 2783840 w 2792413"/>
              <a:gd name="T29" fmla="*/ 1283853 h 3389313"/>
              <a:gd name="T30" fmla="*/ 2705122 w 2792413"/>
              <a:gd name="T31" fmla="*/ 1422200 h 3389313"/>
              <a:gd name="T32" fmla="*/ 2761621 w 2792413"/>
              <a:gd name="T33" fmla="*/ 1492008 h 3389313"/>
              <a:gd name="T34" fmla="*/ 2775270 w 2792413"/>
              <a:gd name="T35" fmla="*/ 1582441 h 3389313"/>
              <a:gd name="T36" fmla="*/ 2740355 w 2792413"/>
              <a:gd name="T37" fmla="*/ 1669383 h 3389313"/>
              <a:gd name="T38" fmla="*/ 2438811 w 2792413"/>
              <a:gd name="T39" fmla="*/ 2001606 h 3389313"/>
              <a:gd name="T40" fmla="*/ 2326447 w 2792413"/>
              <a:gd name="T41" fmla="*/ 2083155 h 3389313"/>
              <a:gd name="T42" fmla="*/ 2234397 w 2792413"/>
              <a:gd name="T43" fmla="*/ 2095530 h 3389313"/>
              <a:gd name="T44" fmla="*/ 2140759 w 2792413"/>
              <a:gd name="T45" fmla="*/ 2059674 h 3389313"/>
              <a:gd name="T46" fmla="*/ 2049979 w 2792413"/>
              <a:gd name="T47" fmla="*/ 1965116 h 3389313"/>
              <a:gd name="T48" fmla="*/ 1428165 w 2792413"/>
              <a:gd name="T49" fmla="*/ 2143126 h 3389313"/>
              <a:gd name="T50" fmla="*/ 1429434 w 2792413"/>
              <a:gd name="T51" fmla="*/ 1759182 h 3389313"/>
              <a:gd name="T52" fmla="*/ 1368174 w 2792413"/>
              <a:gd name="T53" fmla="*/ 1755057 h 3389313"/>
              <a:gd name="T54" fmla="*/ 1337384 w 2792413"/>
              <a:gd name="T55" fmla="*/ 1826769 h 3389313"/>
              <a:gd name="T56" fmla="*/ 852376 w 2792413"/>
              <a:gd name="T57" fmla="*/ 1682710 h 3389313"/>
              <a:gd name="T58" fmla="*/ 784766 w 2792413"/>
              <a:gd name="T59" fmla="*/ 2018424 h 3389313"/>
              <a:gd name="T60" fmla="*/ 485762 w 2792413"/>
              <a:gd name="T61" fmla="*/ 1784884 h 3389313"/>
              <a:gd name="T62" fmla="*/ 583526 w 2792413"/>
              <a:gd name="T63" fmla="*/ 1432036 h 3389313"/>
              <a:gd name="T64" fmla="*/ 667641 w 2792413"/>
              <a:gd name="T65" fmla="*/ 1278141 h 3389313"/>
              <a:gd name="T66" fmla="*/ 848249 w 2792413"/>
              <a:gd name="T67" fmla="*/ 1188343 h 3389313"/>
              <a:gd name="T68" fmla="*/ 1117099 w 2792413"/>
              <a:gd name="T69" fmla="*/ 1090294 h 3389313"/>
              <a:gd name="T70" fmla="*/ 1495426 w 2792413"/>
              <a:gd name="T71" fmla="*/ 10798 h 3389313"/>
              <a:gd name="T72" fmla="*/ 1596073 w 2792413"/>
              <a:gd name="T73" fmla="*/ 50816 h 3389313"/>
              <a:gd name="T74" fmla="*/ 1679258 w 2792413"/>
              <a:gd name="T75" fmla="*/ 116241 h 3389313"/>
              <a:gd name="T76" fmla="*/ 1743076 w 2792413"/>
              <a:gd name="T77" fmla="*/ 203263 h 3389313"/>
              <a:gd name="T78" fmla="*/ 1802448 w 2792413"/>
              <a:gd name="T79" fmla="*/ 402397 h 3389313"/>
              <a:gd name="T80" fmla="*/ 1849121 w 2792413"/>
              <a:gd name="T81" fmla="*/ 458612 h 3389313"/>
              <a:gd name="T82" fmla="*/ 1861186 w 2792413"/>
              <a:gd name="T83" fmla="*/ 526260 h 3389313"/>
              <a:gd name="T84" fmla="*/ 1823086 w 2792413"/>
              <a:gd name="T85" fmla="*/ 626621 h 3389313"/>
              <a:gd name="T86" fmla="*/ 1771651 w 2792413"/>
              <a:gd name="T87" fmla="*/ 681248 h 3389313"/>
              <a:gd name="T88" fmla="*/ 1688148 w 2792413"/>
              <a:gd name="T89" fmla="*/ 863867 h 3389313"/>
              <a:gd name="T90" fmla="*/ 1552576 w 2792413"/>
              <a:gd name="T91" fmla="*/ 992176 h 3389313"/>
              <a:gd name="T92" fmla="*/ 1464628 w 2792413"/>
              <a:gd name="T93" fmla="*/ 1024254 h 3389313"/>
              <a:gd name="T94" fmla="*/ 1364933 w 2792413"/>
              <a:gd name="T95" fmla="*/ 1028383 h 3389313"/>
              <a:gd name="T96" fmla="*/ 1273493 w 2792413"/>
              <a:gd name="T97" fmla="*/ 1003928 h 3389313"/>
              <a:gd name="T98" fmla="*/ 1136333 w 2792413"/>
              <a:gd name="T99" fmla="*/ 893721 h 3389313"/>
              <a:gd name="T100" fmla="*/ 1043305 w 2792413"/>
              <a:gd name="T101" fmla="*/ 719677 h 3389313"/>
              <a:gd name="T102" fmla="*/ 984250 w 2792413"/>
              <a:gd name="T103" fmla="*/ 642183 h 3389313"/>
              <a:gd name="T104" fmla="*/ 943610 w 2792413"/>
              <a:gd name="T105" fmla="*/ 580887 h 3389313"/>
              <a:gd name="T106" fmla="*/ 930275 w 2792413"/>
              <a:gd name="T107" fmla="*/ 508792 h 3389313"/>
              <a:gd name="T108" fmla="*/ 958215 w 2792413"/>
              <a:gd name="T109" fmla="*/ 440826 h 3389313"/>
              <a:gd name="T110" fmla="*/ 1010603 w 2792413"/>
              <a:gd name="T111" fmla="*/ 336019 h 3389313"/>
              <a:gd name="T112" fmla="*/ 1081405 w 2792413"/>
              <a:gd name="T113" fmla="*/ 168327 h 3389313"/>
              <a:gd name="T114" fmla="*/ 1152525 w 2792413"/>
              <a:gd name="T115" fmla="*/ 89245 h 3389313"/>
              <a:gd name="T116" fmla="*/ 1242060 w 2792413"/>
              <a:gd name="T117" fmla="*/ 32713 h 3389313"/>
              <a:gd name="T118" fmla="*/ 1348105 w 2792413"/>
              <a:gd name="T119" fmla="*/ 3494 h 3389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92413" h="3389313">
                <a:moveTo>
                  <a:pt x="520700" y="2665413"/>
                </a:moveTo>
                <a:lnTo>
                  <a:pt x="2271713" y="2665413"/>
                </a:lnTo>
                <a:lnTo>
                  <a:pt x="2258063" y="3389313"/>
                </a:lnTo>
                <a:lnTo>
                  <a:pt x="534985" y="3389313"/>
                </a:lnTo>
                <a:lnTo>
                  <a:pt x="520700" y="2665413"/>
                </a:lnTo>
                <a:close/>
                <a:moveTo>
                  <a:pt x="0" y="2312988"/>
                </a:moveTo>
                <a:lnTo>
                  <a:pt x="2792413" y="2312988"/>
                </a:lnTo>
                <a:lnTo>
                  <a:pt x="2504058" y="3016251"/>
                </a:lnTo>
                <a:lnTo>
                  <a:pt x="2343366" y="3016251"/>
                </a:lnTo>
                <a:lnTo>
                  <a:pt x="2351623" y="2575798"/>
                </a:lnTo>
                <a:lnTo>
                  <a:pt x="440790" y="2575798"/>
                </a:lnTo>
                <a:lnTo>
                  <a:pt x="449047" y="3016251"/>
                </a:lnTo>
                <a:lnTo>
                  <a:pt x="288355" y="3016251"/>
                </a:lnTo>
                <a:lnTo>
                  <a:pt x="0" y="2312988"/>
                </a:lnTo>
                <a:close/>
                <a:moveTo>
                  <a:pt x="1131065" y="1087438"/>
                </a:moveTo>
                <a:lnTo>
                  <a:pt x="1131065" y="1087755"/>
                </a:lnTo>
                <a:lnTo>
                  <a:pt x="1131700" y="1087438"/>
                </a:lnTo>
                <a:lnTo>
                  <a:pt x="1133287" y="1104890"/>
                </a:lnTo>
                <a:lnTo>
                  <a:pt x="1135826" y="1125198"/>
                </a:lnTo>
                <a:lnTo>
                  <a:pt x="1138683" y="1148044"/>
                </a:lnTo>
                <a:lnTo>
                  <a:pt x="1142492" y="1173112"/>
                </a:lnTo>
                <a:lnTo>
                  <a:pt x="1147253" y="1201035"/>
                </a:lnTo>
                <a:lnTo>
                  <a:pt x="1153284" y="1231179"/>
                </a:lnTo>
                <a:lnTo>
                  <a:pt x="1160267" y="1262910"/>
                </a:lnTo>
                <a:lnTo>
                  <a:pt x="1168520" y="1297180"/>
                </a:lnTo>
                <a:lnTo>
                  <a:pt x="1178042" y="1333670"/>
                </a:lnTo>
                <a:lnTo>
                  <a:pt x="1183439" y="1352074"/>
                </a:lnTo>
                <a:lnTo>
                  <a:pt x="1188835" y="1371430"/>
                </a:lnTo>
                <a:lnTo>
                  <a:pt x="1195183" y="1391103"/>
                </a:lnTo>
                <a:lnTo>
                  <a:pt x="1201531" y="1411094"/>
                </a:lnTo>
                <a:lnTo>
                  <a:pt x="1208514" y="1431719"/>
                </a:lnTo>
                <a:lnTo>
                  <a:pt x="1215497" y="1452344"/>
                </a:lnTo>
                <a:lnTo>
                  <a:pt x="1223433" y="1473921"/>
                </a:lnTo>
                <a:lnTo>
                  <a:pt x="1231685" y="1495498"/>
                </a:lnTo>
                <a:lnTo>
                  <a:pt x="1240573" y="1517392"/>
                </a:lnTo>
                <a:lnTo>
                  <a:pt x="1249461" y="1539604"/>
                </a:lnTo>
                <a:lnTo>
                  <a:pt x="1258983" y="1562450"/>
                </a:lnTo>
                <a:lnTo>
                  <a:pt x="1269458" y="1585296"/>
                </a:lnTo>
                <a:lnTo>
                  <a:pt x="1279932" y="1608460"/>
                </a:lnTo>
                <a:lnTo>
                  <a:pt x="1291359" y="1632258"/>
                </a:lnTo>
                <a:lnTo>
                  <a:pt x="1294851" y="1601162"/>
                </a:lnTo>
                <a:lnTo>
                  <a:pt x="1298977" y="1571018"/>
                </a:lnTo>
                <a:lnTo>
                  <a:pt x="1306913" y="1512315"/>
                </a:lnTo>
                <a:lnTo>
                  <a:pt x="1315165" y="1458373"/>
                </a:lnTo>
                <a:lnTo>
                  <a:pt x="1323101" y="1409824"/>
                </a:lnTo>
                <a:lnTo>
                  <a:pt x="1330084" y="1368574"/>
                </a:lnTo>
                <a:lnTo>
                  <a:pt x="1336115" y="1335574"/>
                </a:lnTo>
                <a:lnTo>
                  <a:pt x="1342780" y="1300670"/>
                </a:lnTo>
                <a:lnTo>
                  <a:pt x="1298025" y="1196275"/>
                </a:lnTo>
                <a:lnTo>
                  <a:pt x="1370395" y="1127736"/>
                </a:lnTo>
                <a:lnTo>
                  <a:pt x="1421817" y="1127736"/>
                </a:lnTo>
                <a:lnTo>
                  <a:pt x="1494187" y="1196275"/>
                </a:lnTo>
                <a:lnTo>
                  <a:pt x="1449749" y="1300670"/>
                </a:lnTo>
                <a:lnTo>
                  <a:pt x="1456415" y="1335574"/>
                </a:lnTo>
                <a:lnTo>
                  <a:pt x="1462128" y="1368574"/>
                </a:lnTo>
                <a:lnTo>
                  <a:pt x="1469746" y="1409824"/>
                </a:lnTo>
                <a:lnTo>
                  <a:pt x="1477364" y="1458373"/>
                </a:lnTo>
                <a:lnTo>
                  <a:pt x="1485617" y="1512315"/>
                </a:lnTo>
                <a:lnTo>
                  <a:pt x="1493869" y="1571018"/>
                </a:lnTo>
                <a:lnTo>
                  <a:pt x="1497678" y="1601162"/>
                </a:lnTo>
                <a:lnTo>
                  <a:pt x="1501170" y="1632258"/>
                </a:lnTo>
                <a:lnTo>
                  <a:pt x="1512279" y="1608460"/>
                </a:lnTo>
                <a:lnTo>
                  <a:pt x="1523072" y="1585296"/>
                </a:lnTo>
                <a:lnTo>
                  <a:pt x="1533229" y="1562450"/>
                </a:lnTo>
                <a:lnTo>
                  <a:pt x="1542751" y="1539604"/>
                </a:lnTo>
                <a:lnTo>
                  <a:pt x="1552274" y="1517392"/>
                </a:lnTo>
                <a:lnTo>
                  <a:pt x="1560844" y="1495498"/>
                </a:lnTo>
                <a:lnTo>
                  <a:pt x="1568779" y="1473921"/>
                </a:lnTo>
                <a:lnTo>
                  <a:pt x="1576715" y="1452344"/>
                </a:lnTo>
                <a:lnTo>
                  <a:pt x="1584015" y="1431719"/>
                </a:lnTo>
                <a:lnTo>
                  <a:pt x="1590681" y="1411094"/>
                </a:lnTo>
                <a:lnTo>
                  <a:pt x="1597346" y="1391103"/>
                </a:lnTo>
                <a:lnTo>
                  <a:pt x="1603377" y="1371430"/>
                </a:lnTo>
                <a:lnTo>
                  <a:pt x="1609408" y="1352074"/>
                </a:lnTo>
                <a:lnTo>
                  <a:pt x="1614487" y="1333670"/>
                </a:lnTo>
                <a:lnTo>
                  <a:pt x="1624327" y="1297180"/>
                </a:lnTo>
                <a:lnTo>
                  <a:pt x="1632262" y="1262910"/>
                </a:lnTo>
                <a:lnTo>
                  <a:pt x="1639563" y="1231179"/>
                </a:lnTo>
                <a:lnTo>
                  <a:pt x="1644959" y="1201035"/>
                </a:lnTo>
                <a:lnTo>
                  <a:pt x="1649720" y="1173112"/>
                </a:lnTo>
                <a:lnTo>
                  <a:pt x="1653846" y="1148044"/>
                </a:lnTo>
                <a:lnTo>
                  <a:pt x="1657020" y="1125198"/>
                </a:lnTo>
                <a:lnTo>
                  <a:pt x="1659242" y="1104890"/>
                </a:lnTo>
                <a:lnTo>
                  <a:pt x="1660829" y="1087438"/>
                </a:lnTo>
                <a:lnTo>
                  <a:pt x="1661464" y="1087755"/>
                </a:lnTo>
                <a:lnTo>
                  <a:pt x="1661464" y="1087438"/>
                </a:lnTo>
                <a:lnTo>
                  <a:pt x="1675430" y="1090294"/>
                </a:lnTo>
                <a:lnTo>
                  <a:pt x="1689714" y="1093784"/>
                </a:lnTo>
                <a:lnTo>
                  <a:pt x="1703998" y="1097592"/>
                </a:lnTo>
                <a:lnTo>
                  <a:pt x="1718916" y="1101400"/>
                </a:lnTo>
                <a:lnTo>
                  <a:pt x="1749705" y="1110919"/>
                </a:lnTo>
                <a:lnTo>
                  <a:pt x="1782399" y="1120756"/>
                </a:lnTo>
                <a:lnTo>
                  <a:pt x="1812871" y="1129640"/>
                </a:lnTo>
                <a:lnTo>
                  <a:pt x="1841120" y="1138208"/>
                </a:lnTo>
                <a:lnTo>
                  <a:pt x="1866831" y="1146458"/>
                </a:lnTo>
                <a:lnTo>
                  <a:pt x="1890002" y="1154390"/>
                </a:lnTo>
                <a:lnTo>
                  <a:pt x="1911269" y="1162006"/>
                </a:lnTo>
                <a:lnTo>
                  <a:pt x="1930314" y="1168987"/>
                </a:lnTo>
                <a:lnTo>
                  <a:pt x="1947454" y="1176285"/>
                </a:lnTo>
                <a:lnTo>
                  <a:pt x="1962690" y="1183266"/>
                </a:lnTo>
                <a:lnTo>
                  <a:pt x="1976021" y="1189612"/>
                </a:lnTo>
                <a:lnTo>
                  <a:pt x="1987766" y="1195958"/>
                </a:lnTo>
                <a:lnTo>
                  <a:pt x="1998240" y="1201670"/>
                </a:lnTo>
                <a:lnTo>
                  <a:pt x="2006811" y="1207381"/>
                </a:lnTo>
                <a:lnTo>
                  <a:pt x="2014111" y="1212775"/>
                </a:lnTo>
                <a:lnTo>
                  <a:pt x="2020142" y="1218487"/>
                </a:lnTo>
                <a:lnTo>
                  <a:pt x="2025221" y="1223564"/>
                </a:lnTo>
                <a:lnTo>
                  <a:pt x="2029030" y="1228641"/>
                </a:lnTo>
                <a:lnTo>
                  <a:pt x="2035061" y="1234035"/>
                </a:lnTo>
                <a:lnTo>
                  <a:pt x="2040457" y="1240064"/>
                </a:lnTo>
                <a:lnTo>
                  <a:pt x="2046170" y="1246410"/>
                </a:lnTo>
                <a:lnTo>
                  <a:pt x="2051249" y="1252756"/>
                </a:lnTo>
                <a:lnTo>
                  <a:pt x="2056010" y="1259420"/>
                </a:lnTo>
                <a:lnTo>
                  <a:pt x="2060771" y="1266401"/>
                </a:lnTo>
                <a:lnTo>
                  <a:pt x="2065215" y="1273699"/>
                </a:lnTo>
                <a:lnTo>
                  <a:pt x="2068706" y="1281631"/>
                </a:lnTo>
                <a:lnTo>
                  <a:pt x="2069976" y="1283535"/>
                </a:lnTo>
                <a:lnTo>
                  <a:pt x="2072833" y="1289564"/>
                </a:lnTo>
                <a:lnTo>
                  <a:pt x="2083942" y="1312410"/>
                </a:lnTo>
                <a:lnTo>
                  <a:pt x="2101717" y="1348584"/>
                </a:lnTo>
                <a:lnTo>
                  <a:pt x="2124889" y="1394276"/>
                </a:lnTo>
                <a:lnTo>
                  <a:pt x="2151869" y="1446950"/>
                </a:lnTo>
                <a:lnTo>
                  <a:pt x="2182341" y="1504382"/>
                </a:lnTo>
                <a:lnTo>
                  <a:pt x="2197894" y="1534210"/>
                </a:lnTo>
                <a:lnTo>
                  <a:pt x="2214399" y="1563719"/>
                </a:lnTo>
                <a:lnTo>
                  <a:pt x="2230588" y="1593229"/>
                </a:lnTo>
                <a:lnTo>
                  <a:pt x="2247093" y="1622104"/>
                </a:lnTo>
                <a:lnTo>
                  <a:pt x="2260742" y="1645902"/>
                </a:lnTo>
                <a:lnTo>
                  <a:pt x="2274073" y="1668431"/>
                </a:lnTo>
                <a:lnTo>
                  <a:pt x="2305497" y="1634479"/>
                </a:lnTo>
                <a:lnTo>
                  <a:pt x="2332478" y="1604652"/>
                </a:lnTo>
                <a:lnTo>
                  <a:pt x="2358823" y="1575460"/>
                </a:lnTo>
                <a:lnTo>
                  <a:pt x="2406752" y="1520883"/>
                </a:lnTo>
                <a:lnTo>
                  <a:pt x="2443572" y="1478046"/>
                </a:lnTo>
                <a:lnTo>
                  <a:pt x="2465157" y="1453296"/>
                </a:lnTo>
                <a:lnTo>
                  <a:pt x="2468013" y="1449805"/>
                </a:lnTo>
                <a:lnTo>
                  <a:pt x="2471822" y="1445681"/>
                </a:lnTo>
                <a:lnTo>
                  <a:pt x="2475631" y="1441555"/>
                </a:lnTo>
                <a:lnTo>
                  <a:pt x="2483567" y="1434257"/>
                </a:lnTo>
                <a:lnTo>
                  <a:pt x="2491819" y="1427276"/>
                </a:lnTo>
                <a:lnTo>
                  <a:pt x="2500390" y="1420930"/>
                </a:lnTo>
                <a:lnTo>
                  <a:pt x="2664175" y="1245141"/>
                </a:lnTo>
                <a:lnTo>
                  <a:pt x="2669254" y="1240381"/>
                </a:lnTo>
                <a:lnTo>
                  <a:pt x="2674967" y="1235939"/>
                </a:lnTo>
                <a:lnTo>
                  <a:pt x="2680681" y="1232131"/>
                </a:lnTo>
                <a:lnTo>
                  <a:pt x="2686712" y="1229275"/>
                </a:lnTo>
                <a:lnTo>
                  <a:pt x="2693060" y="1227054"/>
                </a:lnTo>
                <a:lnTo>
                  <a:pt x="2699408" y="1225150"/>
                </a:lnTo>
                <a:lnTo>
                  <a:pt x="2706074" y="1224198"/>
                </a:lnTo>
                <a:lnTo>
                  <a:pt x="2712422" y="1223247"/>
                </a:lnTo>
                <a:lnTo>
                  <a:pt x="2719088" y="1223247"/>
                </a:lnTo>
                <a:lnTo>
                  <a:pt x="2725754" y="1224198"/>
                </a:lnTo>
                <a:lnTo>
                  <a:pt x="2732419" y="1225468"/>
                </a:lnTo>
                <a:lnTo>
                  <a:pt x="2738767" y="1227371"/>
                </a:lnTo>
                <a:lnTo>
                  <a:pt x="2745116" y="1229910"/>
                </a:lnTo>
                <a:lnTo>
                  <a:pt x="2751147" y="1233400"/>
                </a:lnTo>
                <a:lnTo>
                  <a:pt x="2757178" y="1237525"/>
                </a:lnTo>
                <a:lnTo>
                  <a:pt x="2762574" y="1241968"/>
                </a:lnTo>
                <a:lnTo>
                  <a:pt x="2767335" y="1247045"/>
                </a:lnTo>
                <a:lnTo>
                  <a:pt x="2771779" y="1252756"/>
                </a:lnTo>
                <a:lnTo>
                  <a:pt x="2775270" y="1258151"/>
                </a:lnTo>
                <a:lnTo>
                  <a:pt x="2778444" y="1264497"/>
                </a:lnTo>
                <a:lnTo>
                  <a:pt x="2780666" y="1270843"/>
                </a:lnTo>
                <a:lnTo>
                  <a:pt x="2782571" y="1277189"/>
                </a:lnTo>
                <a:lnTo>
                  <a:pt x="2783840" y="1283853"/>
                </a:lnTo>
                <a:lnTo>
                  <a:pt x="2784475" y="1290199"/>
                </a:lnTo>
                <a:lnTo>
                  <a:pt x="2784475" y="1296862"/>
                </a:lnTo>
                <a:lnTo>
                  <a:pt x="2783840" y="1303526"/>
                </a:lnTo>
                <a:lnTo>
                  <a:pt x="2782253" y="1310189"/>
                </a:lnTo>
                <a:lnTo>
                  <a:pt x="2780349" y="1316535"/>
                </a:lnTo>
                <a:lnTo>
                  <a:pt x="2777492" y="1322882"/>
                </a:lnTo>
                <a:lnTo>
                  <a:pt x="2774635" y="1328911"/>
                </a:lnTo>
                <a:lnTo>
                  <a:pt x="2770509" y="1334622"/>
                </a:lnTo>
                <a:lnTo>
                  <a:pt x="2766065" y="1340334"/>
                </a:lnTo>
                <a:lnTo>
                  <a:pt x="2694964" y="1416171"/>
                </a:lnTo>
                <a:lnTo>
                  <a:pt x="2705122" y="1422200"/>
                </a:lnTo>
                <a:lnTo>
                  <a:pt x="2709883" y="1426007"/>
                </a:lnTo>
                <a:lnTo>
                  <a:pt x="2714644" y="1429815"/>
                </a:lnTo>
                <a:lnTo>
                  <a:pt x="2721310" y="1435844"/>
                </a:lnTo>
                <a:lnTo>
                  <a:pt x="2727658" y="1441873"/>
                </a:lnTo>
                <a:lnTo>
                  <a:pt x="2733689" y="1448854"/>
                </a:lnTo>
                <a:lnTo>
                  <a:pt x="2739085" y="1455517"/>
                </a:lnTo>
                <a:lnTo>
                  <a:pt x="2744481" y="1462498"/>
                </a:lnTo>
                <a:lnTo>
                  <a:pt x="2749242" y="1469478"/>
                </a:lnTo>
                <a:lnTo>
                  <a:pt x="2753686" y="1476777"/>
                </a:lnTo>
                <a:lnTo>
                  <a:pt x="2757812" y="1484392"/>
                </a:lnTo>
                <a:lnTo>
                  <a:pt x="2761621" y="1492008"/>
                </a:lnTo>
                <a:lnTo>
                  <a:pt x="2764478" y="1499940"/>
                </a:lnTo>
                <a:lnTo>
                  <a:pt x="2767335" y="1507873"/>
                </a:lnTo>
                <a:lnTo>
                  <a:pt x="2770191" y="1515806"/>
                </a:lnTo>
                <a:lnTo>
                  <a:pt x="2771779" y="1524056"/>
                </a:lnTo>
                <a:lnTo>
                  <a:pt x="2773683" y="1532306"/>
                </a:lnTo>
                <a:lnTo>
                  <a:pt x="2774953" y="1540556"/>
                </a:lnTo>
                <a:lnTo>
                  <a:pt x="2775905" y="1548806"/>
                </a:lnTo>
                <a:lnTo>
                  <a:pt x="2776222" y="1557373"/>
                </a:lnTo>
                <a:lnTo>
                  <a:pt x="2776222" y="1565623"/>
                </a:lnTo>
                <a:lnTo>
                  <a:pt x="2775905" y="1574191"/>
                </a:lnTo>
                <a:lnTo>
                  <a:pt x="2775270" y="1582441"/>
                </a:lnTo>
                <a:lnTo>
                  <a:pt x="2774000" y="1591008"/>
                </a:lnTo>
                <a:lnTo>
                  <a:pt x="2772731" y="1598941"/>
                </a:lnTo>
                <a:lnTo>
                  <a:pt x="2770826" y="1607508"/>
                </a:lnTo>
                <a:lnTo>
                  <a:pt x="2768604" y="1615758"/>
                </a:lnTo>
                <a:lnTo>
                  <a:pt x="2765430" y="1623691"/>
                </a:lnTo>
                <a:lnTo>
                  <a:pt x="2762574" y="1631624"/>
                </a:lnTo>
                <a:lnTo>
                  <a:pt x="2758765" y="1639556"/>
                </a:lnTo>
                <a:lnTo>
                  <a:pt x="2754956" y="1647489"/>
                </a:lnTo>
                <a:lnTo>
                  <a:pt x="2750194" y="1654787"/>
                </a:lnTo>
                <a:lnTo>
                  <a:pt x="2745433" y="1662085"/>
                </a:lnTo>
                <a:lnTo>
                  <a:pt x="2740355" y="1669383"/>
                </a:lnTo>
                <a:lnTo>
                  <a:pt x="2734641" y="1676364"/>
                </a:lnTo>
                <a:lnTo>
                  <a:pt x="2716549" y="1697941"/>
                </a:lnTo>
                <a:lnTo>
                  <a:pt x="2670206" y="1751249"/>
                </a:lnTo>
                <a:lnTo>
                  <a:pt x="2639417" y="1786470"/>
                </a:lnTo>
                <a:lnTo>
                  <a:pt x="2605136" y="1824865"/>
                </a:lnTo>
                <a:lnTo>
                  <a:pt x="2569586" y="1864529"/>
                </a:lnTo>
                <a:lnTo>
                  <a:pt x="2532766" y="1904827"/>
                </a:lnTo>
                <a:lnTo>
                  <a:pt x="2508325" y="1930529"/>
                </a:lnTo>
                <a:lnTo>
                  <a:pt x="2484519" y="1955914"/>
                </a:lnTo>
                <a:lnTo>
                  <a:pt x="2461030" y="1979712"/>
                </a:lnTo>
                <a:lnTo>
                  <a:pt x="2438811" y="2001606"/>
                </a:lnTo>
                <a:lnTo>
                  <a:pt x="2426115" y="2013347"/>
                </a:lnTo>
                <a:lnTo>
                  <a:pt x="2413418" y="2025087"/>
                </a:lnTo>
                <a:lnTo>
                  <a:pt x="2400722" y="2035876"/>
                </a:lnTo>
                <a:lnTo>
                  <a:pt x="2387708" y="2046664"/>
                </a:lnTo>
                <a:lnTo>
                  <a:pt x="2380090" y="2052376"/>
                </a:lnTo>
                <a:lnTo>
                  <a:pt x="2371837" y="2058405"/>
                </a:lnTo>
                <a:lnTo>
                  <a:pt x="2362314" y="2064751"/>
                </a:lnTo>
                <a:lnTo>
                  <a:pt x="2351205" y="2071414"/>
                </a:lnTo>
                <a:lnTo>
                  <a:pt x="2343904" y="2075222"/>
                </a:lnTo>
                <a:lnTo>
                  <a:pt x="2335969" y="2079347"/>
                </a:lnTo>
                <a:lnTo>
                  <a:pt x="2326447" y="2083155"/>
                </a:lnTo>
                <a:lnTo>
                  <a:pt x="2315337" y="2087280"/>
                </a:lnTo>
                <a:lnTo>
                  <a:pt x="2307719" y="2089501"/>
                </a:lnTo>
                <a:lnTo>
                  <a:pt x="2300101" y="2091405"/>
                </a:lnTo>
                <a:lnTo>
                  <a:pt x="2292801" y="2093309"/>
                </a:lnTo>
                <a:lnTo>
                  <a:pt x="2284865" y="2094578"/>
                </a:lnTo>
                <a:lnTo>
                  <a:pt x="2277565" y="2095530"/>
                </a:lnTo>
                <a:lnTo>
                  <a:pt x="2270582" y="2096164"/>
                </a:lnTo>
                <a:lnTo>
                  <a:pt x="2262964" y="2096799"/>
                </a:lnTo>
                <a:lnTo>
                  <a:pt x="2255981" y="2097116"/>
                </a:lnTo>
                <a:lnTo>
                  <a:pt x="2244871" y="2096799"/>
                </a:lnTo>
                <a:lnTo>
                  <a:pt x="2234397" y="2095530"/>
                </a:lnTo>
                <a:lnTo>
                  <a:pt x="2224557" y="2093943"/>
                </a:lnTo>
                <a:lnTo>
                  <a:pt x="2215034" y="2092357"/>
                </a:lnTo>
                <a:lnTo>
                  <a:pt x="2206147" y="2090453"/>
                </a:lnTo>
                <a:lnTo>
                  <a:pt x="2197894" y="2087597"/>
                </a:lnTo>
                <a:lnTo>
                  <a:pt x="2190593" y="2085058"/>
                </a:lnTo>
                <a:lnTo>
                  <a:pt x="2183610" y="2082520"/>
                </a:lnTo>
                <a:lnTo>
                  <a:pt x="2176945" y="2079982"/>
                </a:lnTo>
                <a:lnTo>
                  <a:pt x="2170596" y="2077126"/>
                </a:lnTo>
                <a:lnTo>
                  <a:pt x="2159487" y="2071097"/>
                </a:lnTo>
                <a:lnTo>
                  <a:pt x="2149647" y="2065385"/>
                </a:lnTo>
                <a:lnTo>
                  <a:pt x="2140759" y="2059674"/>
                </a:lnTo>
                <a:lnTo>
                  <a:pt x="2133141" y="2053962"/>
                </a:lnTo>
                <a:lnTo>
                  <a:pt x="2125841" y="2048251"/>
                </a:lnTo>
                <a:lnTo>
                  <a:pt x="2119175" y="2043174"/>
                </a:lnTo>
                <a:lnTo>
                  <a:pt x="2113462" y="2037779"/>
                </a:lnTo>
                <a:lnTo>
                  <a:pt x="2102670" y="2027308"/>
                </a:lnTo>
                <a:lnTo>
                  <a:pt x="2092512" y="2017154"/>
                </a:lnTo>
                <a:lnTo>
                  <a:pt x="2083307" y="2006683"/>
                </a:lnTo>
                <a:lnTo>
                  <a:pt x="2074737" y="1996847"/>
                </a:lnTo>
                <a:lnTo>
                  <a:pt x="2066167" y="1986375"/>
                </a:lnTo>
                <a:lnTo>
                  <a:pt x="2057914" y="1975904"/>
                </a:lnTo>
                <a:lnTo>
                  <a:pt x="2049979" y="1965116"/>
                </a:lnTo>
                <a:lnTo>
                  <a:pt x="2042044" y="1954010"/>
                </a:lnTo>
                <a:lnTo>
                  <a:pt x="2026490" y="1931798"/>
                </a:lnTo>
                <a:lnTo>
                  <a:pt x="2013476" y="1912125"/>
                </a:lnTo>
                <a:lnTo>
                  <a:pt x="2000462" y="1891817"/>
                </a:lnTo>
                <a:lnTo>
                  <a:pt x="1987131" y="1870557"/>
                </a:lnTo>
                <a:lnTo>
                  <a:pt x="1974117" y="1848663"/>
                </a:lnTo>
                <a:lnTo>
                  <a:pt x="1961103" y="1826769"/>
                </a:lnTo>
                <a:lnTo>
                  <a:pt x="1948089" y="1803922"/>
                </a:lnTo>
                <a:lnTo>
                  <a:pt x="1922061" y="1758547"/>
                </a:lnTo>
                <a:lnTo>
                  <a:pt x="1922061" y="2143126"/>
                </a:lnTo>
                <a:lnTo>
                  <a:pt x="1428165" y="2143126"/>
                </a:lnTo>
                <a:lnTo>
                  <a:pt x="1455462" y="1826769"/>
                </a:lnTo>
                <a:lnTo>
                  <a:pt x="1455145" y="1818519"/>
                </a:lnTo>
                <a:lnTo>
                  <a:pt x="1454510" y="1810269"/>
                </a:lnTo>
                <a:lnTo>
                  <a:pt x="1452923" y="1802653"/>
                </a:lnTo>
                <a:lnTo>
                  <a:pt x="1450701" y="1795038"/>
                </a:lnTo>
                <a:lnTo>
                  <a:pt x="1448479" y="1788057"/>
                </a:lnTo>
                <a:lnTo>
                  <a:pt x="1445623" y="1781076"/>
                </a:lnTo>
                <a:lnTo>
                  <a:pt x="1441814" y="1774730"/>
                </a:lnTo>
                <a:lnTo>
                  <a:pt x="1438005" y="1769018"/>
                </a:lnTo>
                <a:lnTo>
                  <a:pt x="1433878" y="1763941"/>
                </a:lnTo>
                <a:lnTo>
                  <a:pt x="1429434" y="1759182"/>
                </a:lnTo>
                <a:lnTo>
                  <a:pt x="1424673" y="1755057"/>
                </a:lnTo>
                <a:lnTo>
                  <a:pt x="1419595" y="1751566"/>
                </a:lnTo>
                <a:lnTo>
                  <a:pt x="1413881" y="1748711"/>
                </a:lnTo>
                <a:lnTo>
                  <a:pt x="1408485" y="1746807"/>
                </a:lnTo>
                <a:lnTo>
                  <a:pt x="1402454" y="1745538"/>
                </a:lnTo>
                <a:lnTo>
                  <a:pt x="1396423" y="1744903"/>
                </a:lnTo>
                <a:lnTo>
                  <a:pt x="1390710" y="1745538"/>
                </a:lnTo>
                <a:lnTo>
                  <a:pt x="1384679" y="1746807"/>
                </a:lnTo>
                <a:lnTo>
                  <a:pt x="1378966" y="1748711"/>
                </a:lnTo>
                <a:lnTo>
                  <a:pt x="1373570" y="1751566"/>
                </a:lnTo>
                <a:lnTo>
                  <a:pt x="1368174" y="1755057"/>
                </a:lnTo>
                <a:lnTo>
                  <a:pt x="1363412" y="1759182"/>
                </a:lnTo>
                <a:lnTo>
                  <a:pt x="1358969" y="1763941"/>
                </a:lnTo>
                <a:lnTo>
                  <a:pt x="1354842" y="1769018"/>
                </a:lnTo>
                <a:lnTo>
                  <a:pt x="1351351" y="1774730"/>
                </a:lnTo>
                <a:lnTo>
                  <a:pt x="1347542" y="1781076"/>
                </a:lnTo>
                <a:lnTo>
                  <a:pt x="1344367" y="1788057"/>
                </a:lnTo>
                <a:lnTo>
                  <a:pt x="1342146" y="1795038"/>
                </a:lnTo>
                <a:lnTo>
                  <a:pt x="1339924" y="1802653"/>
                </a:lnTo>
                <a:lnTo>
                  <a:pt x="1338971" y="1810269"/>
                </a:lnTo>
                <a:lnTo>
                  <a:pt x="1337702" y="1818519"/>
                </a:lnTo>
                <a:lnTo>
                  <a:pt x="1337384" y="1826769"/>
                </a:lnTo>
                <a:lnTo>
                  <a:pt x="1364999" y="2143126"/>
                </a:lnTo>
                <a:lnTo>
                  <a:pt x="870151" y="2143126"/>
                </a:lnTo>
                <a:lnTo>
                  <a:pt x="870151" y="1651297"/>
                </a:lnTo>
                <a:lnTo>
                  <a:pt x="869833" y="1651297"/>
                </a:lnTo>
                <a:lnTo>
                  <a:pt x="868881" y="1652249"/>
                </a:lnTo>
                <a:lnTo>
                  <a:pt x="867294" y="1653201"/>
                </a:lnTo>
                <a:lnTo>
                  <a:pt x="864755" y="1656691"/>
                </a:lnTo>
                <a:lnTo>
                  <a:pt x="861581" y="1661133"/>
                </a:lnTo>
                <a:lnTo>
                  <a:pt x="858724" y="1667162"/>
                </a:lnTo>
                <a:lnTo>
                  <a:pt x="855867" y="1674143"/>
                </a:lnTo>
                <a:lnTo>
                  <a:pt x="852376" y="1682710"/>
                </a:lnTo>
                <a:lnTo>
                  <a:pt x="848884" y="1691912"/>
                </a:lnTo>
                <a:lnTo>
                  <a:pt x="845710" y="1702701"/>
                </a:lnTo>
                <a:lnTo>
                  <a:pt x="839044" y="1726816"/>
                </a:lnTo>
                <a:lnTo>
                  <a:pt x="832061" y="1755057"/>
                </a:lnTo>
                <a:lnTo>
                  <a:pt x="824443" y="1786153"/>
                </a:lnTo>
                <a:lnTo>
                  <a:pt x="817460" y="1820423"/>
                </a:lnTo>
                <a:lnTo>
                  <a:pt x="810477" y="1856913"/>
                </a:lnTo>
                <a:lnTo>
                  <a:pt x="803811" y="1895308"/>
                </a:lnTo>
                <a:lnTo>
                  <a:pt x="797145" y="1935606"/>
                </a:lnTo>
                <a:lnTo>
                  <a:pt x="790797" y="1976221"/>
                </a:lnTo>
                <a:lnTo>
                  <a:pt x="784766" y="2018424"/>
                </a:lnTo>
                <a:lnTo>
                  <a:pt x="779688" y="2060308"/>
                </a:lnTo>
                <a:lnTo>
                  <a:pt x="774609" y="2101876"/>
                </a:lnTo>
                <a:lnTo>
                  <a:pt x="771118" y="2143126"/>
                </a:lnTo>
                <a:lnTo>
                  <a:pt x="438150" y="2143126"/>
                </a:lnTo>
                <a:lnTo>
                  <a:pt x="443864" y="2084741"/>
                </a:lnTo>
                <a:lnTo>
                  <a:pt x="449894" y="2028577"/>
                </a:lnTo>
                <a:lnTo>
                  <a:pt x="455925" y="1975269"/>
                </a:lnTo>
                <a:lnTo>
                  <a:pt x="463226" y="1923865"/>
                </a:lnTo>
                <a:lnTo>
                  <a:pt x="470209" y="1875317"/>
                </a:lnTo>
                <a:lnTo>
                  <a:pt x="478144" y="1828990"/>
                </a:lnTo>
                <a:lnTo>
                  <a:pt x="485762" y="1784884"/>
                </a:lnTo>
                <a:lnTo>
                  <a:pt x="494015" y="1742682"/>
                </a:lnTo>
                <a:lnTo>
                  <a:pt x="502585" y="1702701"/>
                </a:lnTo>
                <a:lnTo>
                  <a:pt x="511155" y="1665258"/>
                </a:lnTo>
                <a:lnTo>
                  <a:pt x="520043" y="1629085"/>
                </a:lnTo>
                <a:lnTo>
                  <a:pt x="528931" y="1595450"/>
                </a:lnTo>
                <a:lnTo>
                  <a:pt x="537818" y="1563719"/>
                </a:lnTo>
                <a:lnTo>
                  <a:pt x="547023" y="1533892"/>
                </a:lnTo>
                <a:lnTo>
                  <a:pt x="556228" y="1505969"/>
                </a:lnTo>
                <a:lnTo>
                  <a:pt x="565116" y="1479632"/>
                </a:lnTo>
                <a:lnTo>
                  <a:pt x="574638" y="1454882"/>
                </a:lnTo>
                <a:lnTo>
                  <a:pt x="583526" y="1432036"/>
                </a:lnTo>
                <a:lnTo>
                  <a:pt x="592413" y="1410777"/>
                </a:lnTo>
                <a:lnTo>
                  <a:pt x="601301" y="1391420"/>
                </a:lnTo>
                <a:lnTo>
                  <a:pt x="609871" y="1373334"/>
                </a:lnTo>
                <a:lnTo>
                  <a:pt x="618124" y="1356516"/>
                </a:lnTo>
                <a:lnTo>
                  <a:pt x="626059" y="1341920"/>
                </a:lnTo>
                <a:lnTo>
                  <a:pt x="633995" y="1327959"/>
                </a:lnTo>
                <a:lnTo>
                  <a:pt x="641930" y="1315266"/>
                </a:lnTo>
                <a:lnTo>
                  <a:pt x="648913" y="1304160"/>
                </a:lnTo>
                <a:lnTo>
                  <a:pt x="655579" y="1294324"/>
                </a:lnTo>
                <a:lnTo>
                  <a:pt x="661927" y="1285756"/>
                </a:lnTo>
                <a:lnTo>
                  <a:pt x="667641" y="1278141"/>
                </a:lnTo>
                <a:lnTo>
                  <a:pt x="673037" y="1271478"/>
                </a:lnTo>
                <a:lnTo>
                  <a:pt x="677798" y="1266083"/>
                </a:lnTo>
                <a:lnTo>
                  <a:pt x="681924" y="1261641"/>
                </a:lnTo>
                <a:lnTo>
                  <a:pt x="699065" y="1252756"/>
                </a:lnTo>
                <a:lnTo>
                  <a:pt x="717475" y="1243237"/>
                </a:lnTo>
                <a:lnTo>
                  <a:pt x="737154" y="1234035"/>
                </a:lnTo>
                <a:lnTo>
                  <a:pt x="758104" y="1224833"/>
                </a:lnTo>
                <a:lnTo>
                  <a:pt x="779688" y="1215948"/>
                </a:lnTo>
                <a:lnTo>
                  <a:pt x="801907" y="1206746"/>
                </a:lnTo>
                <a:lnTo>
                  <a:pt x="824761" y="1197227"/>
                </a:lnTo>
                <a:lnTo>
                  <a:pt x="848249" y="1188343"/>
                </a:lnTo>
                <a:lnTo>
                  <a:pt x="895544" y="1170891"/>
                </a:lnTo>
                <a:lnTo>
                  <a:pt x="942204" y="1154390"/>
                </a:lnTo>
                <a:lnTo>
                  <a:pt x="987594" y="1138525"/>
                </a:lnTo>
                <a:lnTo>
                  <a:pt x="1030445" y="1124564"/>
                </a:lnTo>
                <a:lnTo>
                  <a:pt x="1041554" y="1118217"/>
                </a:lnTo>
                <a:lnTo>
                  <a:pt x="1053299" y="1112188"/>
                </a:lnTo>
                <a:lnTo>
                  <a:pt x="1065678" y="1107111"/>
                </a:lnTo>
                <a:lnTo>
                  <a:pt x="1077740" y="1102352"/>
                </a:lnTo>
                <a:lnTo>
                  <a:pt x="1090754" y="1097909"/>
                </a:lnTo>
                <a:lnTo>
                  <a:pt x="1103768" y="1094102"/>
                </a:lnTo>
                <a:lnTo>
                  <a:pt x="1117099" y="1090294"/>
                </a:lnTo>
                <a:lnTo>
                  <a:pt x="1131065" y="1087438"/>
                </a:lnTo>
                <a:close/>
                <a:moveTo>
                  <a:pt x="1401445" y="0"/>
                </a:moveTo>
                <a:lnTo>
                  <a:pt x="1412240" y="318"/>
                </a:lnTo>
                <a:lnTo>
                  <a:pt x="1423353" y="635"/>
                </a:lnTo>
                <a:lnTo>
                  <a:pt x="1433513" y="1588"/>
                </a:lnTo>
                <a:lnTo>
                  <a:pt x="1444308" y="2223"/>
                </a:lnTo>
                <a:lnTo>
                  <a:pt x="1454786" y="3494"/>
                </a:lnTo>
                <a:lnTo>
                  <a:pt x="1465263" y="4764"/>
                </a:lnTo>
                <a:lnTo>
                  <a:pt x="1475423" y="6670"/>
                </a:lnTo>
                <a:lnTo>
                  <a:pt x="1485266" y="8575"/>
                </a:lnTo>
                <a:lnTo>
                  <a:pt x="1495426" y="10798"/>
                </a:lnTo>
                <a:lnTo>
                  <a:pt x="1505268" y="13339"/>
                </a:lnTo>
                <a:lnTo>
                  <a:pt x="1515111" y="15880"/>
                </a:lnTo>
                <a:lnTo>
                  <a:pt x="1524636" y="19056"/>
                </a:lnTo>
                <a:lnTo>
                  <a:pt x="1533843" y="22232"/>
                </a:lnTo>
                <a:lnTo>
                  <a:pt x="1543368" y="25726"/>
                </a:lnTo>
                <a:lnTo>
                  <a:pt x="1552576" y="29219"/>
                </a:lnTo>
                <a:lnTo>
                  <a:pt x="1561466" y="33030"/>
                </a:lnTo>
                <a:lnTo>
                  <a:pt x="1570356" y="37159"/>
                </a:lnTo>
                <a:lnTo>
                  <a:pt x="1578928" y="41605"/>
                </a:lnTo>
                <a:lnTo>
                  <a:pt x="1587818" y="46052"/>
                </a:lnTo>
                <a:lnTo>
                  <a:pt x="1596073" y="50816"/>
                </a:lnTo>
                <a:lnTo>
                  <a:pt x="1604646" y="55897"/>
                </a:lnTo>
                <a:lnTo>
                  <a:pt x="1612583" y="60979"/>
                </a:lnTo>
                <a:lnTo>
                  <a:pt x="1620521" y="66378"/>
                </a:lnTo>
                <a:lnTo>
                  <a:pt x="1628776" y="72095"/>
                </a:lnTo>
                <a:lnTo>
                  <a:pt x="1636078" y="77812"/>
                </a:lnTo>
                <a:lnTo>
                  <a:pt x="1644016" y="83528"/>
                </a:lnTo>
                <a:lnTo>
                  <a:pt x="1651318" y="89880"/>
                </a:lnTo>
                <a:lnTo>
                  <a:pt x="1658303" y="96232"/>
                </a:lnTo>
                <a:lnTo>
                  <a:pt x="1665606" y="102902"/>
                </a:lnTo>
                <a:lnTo>
                  <a:pt x="1672591" y="109571"/>
                </a:lnTo>
                <a:lnTo>
                  <a:pt x="1679258" y="116241"/>
                </a:lnTo>
                <a:lnTo>
                  <a:pt x="1685926" y="123546"/>
                </a:lnTo>
                <a:lnTo>
                  <a:pt x="1692593" y="130851"/>
                </a:lnTo>
                <a:lnTo>
                  <a:pt x="1698943" y="138155"/>
                </a:lnTo>
                <a:lnTo>
                  <a:pt x="1704976" y="145778"/>
                </a:lnTo>
                <a:lnTo>
                  <a:pt x="1710691" y="153400"/>
                </a:lnTo>
                <a:lnTo>
                  <a:pt x="1716723" y="161658"/>
                </a:lnTo>
                <a:lnTo>
                  <a:pt x="1722438" y="169597"/>
                </a:lnTo>
                <a:lnTo>
                  <a:pt x="1727836" y="177537"/>
                </a:lnTo>
                <a:lnTo>
                  <a:pt x="1733233" y="186113"/>
                </a:lnTo>
                <a:lnTo>
                  <a:pt x="1738313" y="194688"/>
                </a:lnTo>
                <a:lnTo>
                  <a:pt x="1743076" y="203263"/>
                </a:lnTo>
                <a:lnTo>
                  <a:pt x="1747838" y="212156"/>
                </a:lnTo>
                <a:lnTo>
                  <a:pt x="1752283" y="221048"/>
                </a:lnTo>
                <a:lnTo>
                  <a:pt x="1760856" y="239469"/>
                </a:lnTo>
                <a:lnTo>
                  <a:pt x="1768793" y="258207"/>
                </a:lnTo>
                <a:lnTo>
                  <a:pt x="1776096" y="277581"/>
                </a:lnTo>
                <a:lnTo>
                  <a:pt x="1782446" y="297272"/>
                </a:lnTo>
                <a:lnTo>
                  <a:pt x="1788161" y="317916"/>
                </a:lnTo>
                <a:lnTo>
                  <a:pt x="1792923" y="338560"/>
                </a:lnTo>
                <a:lnTo>
                  <a:pt x="1797051" y="359521"/>
                </a:lnTo>
                <a:lnTo>
                  <a:pt x="1799908" y="380800"/>
                </a:lnTo>
                <a:lnTo>
                  <a:pt x="1802448" y="402397"/>
                </a:lnTo>
                <a:lnTo>
                  <a:pt x="1804036" y="424946"/>
                </a:lnTo>
                <a:lnTo>
                  <a:pt x="1809751" y="426534"/>
                </a:lnTo>
                <a:lnTo>
                  <a:pt x="1815148" y="428758"/>
                </a:lnTo>
                <a:lnTo>
                  <a:pt x="1819911" y="431616"/>
                </a:lnTo>
                <a:lnTo>
                  <a:pt x="1825308" y="434474"/>
                </a:lnTo>
                <a:lnTo>
                  <a:pt x="1829753" y="437968"/>
                </a:lnTo>
                <a:lnTo>
                  <a:pt x="1834198" y="441144"/>
                </a:lnTo>
                <a:lnTo>
                  <a:pt x="1838326" y="445273"/>
                </a:lnTo>
                <a:lnTo>
                  <a:pt x="1842453" y="449401"/>
                </a:lnTo>
                <a:lnTo>
                  <a:pt x="1845628" y="453848"/>
                </a:lnTo>
                <a:lnTo>
                  <a:pt x="1849121" y="458612"/>
                </a:lnTo>
                <a:lnTo>
                  <a:pt x="1851978" y="463693"/>
                </a:lnTo>
                <a:lnTo>
                  <a:pt x="1854201" y="469728"/>
                </a:lnTo>
                <a:lnTo>
                  <a:pt x="1856423" y="475762"/>
                </a:lnTo>
                <a:lnTo>
                  <a:pt x="1858328" y="482114"/>
                </a:lnTo>
                <a:lnTo>
                  <a:pt x="1859916" y="488784"/>
                </a:lnTo>
                <a:lnTo>
                  <a:pt x="1860868" y="496088"/>
                </a:lnTo>
                <a:lnTo>
                  <a:pt x="1861503" y="502123"/>
                </a:lnTo>
                <a:lnTo>
                  <a:pt x="1862138" y="507839"/>
                </a:lnTo>
                <a:lnTo>
                  <a:pt x="1862138" y="513874"/>
                </a:lnTo>
                <a:lnTo>
                  <a:pt x="1861503" y="519908"/>
                </a:lnTo>
                <a:lnTo>
                  <a:pt x="1861186" y="526260"/>
                </a:lnTo>
                <a:lnTo>
                  <a:pt x="1860868" y="532294"/>
                </a:lnTo>
                <a:lnTo>
                  <a:pt x="1858963" y="544998"/>
                </a:lnTo>
                <a:lnTo>
                  <a:pt x="1856106" y="557385"/>
                </a:lnTo>
                <a:lnTo>
                  <a:pt x="1852296" y="569771"/>
                </a:lnTo>
                <a:lnTo>
                  <a:pt x="1847851" y="582157"/>
                </a:lnTo>
                <a:lnTo>
                  <a:pt x="1842771" y="593908"/>
                </a:lnTo>
                <a:lnTo>
                  <a:pt x="1836738" y="605342"/>
                </a:lnTo>
                <a:lnTo>
                  <a:pt x="1833881" y="611059"/>
                </a:lnTo>
                <a:lnTo>
                  <a:pt x="1830071" y="616140"/>
                </a:lnTo>
                <a:lnTo>
                  <a:pt x="1826578" y="621540"/>
                </a:lnTo>
                <a:lnTo>
                  <a:pt x="1823086" y="626621"/>
                </a:lnTo>
                <a:lnTo>
                  <a:pt x="1818958" y="631385"/>
                </a:lnTo>
                <a:lnTo>
                  <a:pt x="1814831" y="635831"/>
                </a:lnTo>
                <a:lnTo>
                  <a:pt x="1810703" y="640278"/>
                </a:lnTo>
                <a:lnTo>
                  <a:pt x="1806258" y="644407"/>
                </a:lnTo>
                <a:lnTo>
                  <a:pt x="1801813" y="648218"/>
                </a:lnTo>
                <a:lnTo>
                  <a:pt x="1797051" y="652029"/>
                </a:lnTo>
                <a:lnTo>
                  <a:pt x="1792288" y="655205"/>
                </a:lnTo>
                <a:lnTo>
                  <a:pt x="1787208" y="658063"/>
                </a:lnTo>
                <a:lnTo>
                  <a:pt x="1782128" y="660922"/>
                </a:lnTo>
                <a:lnTo>
                  <a:pt x="1777048" y="663145"/>
                </a:lnTo>
                <a:lnTo>
                  <a:pt x="1771651" y="681248"/>
                </a:lnTo>
                <a:lnTo>
                  <a:pt x="1766571" y="699033"/>
                </a:lnTo>
                <a:lnTo>
                  <a:pt x="1760538" y="716501"/>
                </a:lnTo>
                <a:lnTo>
                  <a:pt x="1754188" y="733969"/>
                </a:lnTo>
                <a:lnTo>
                  <a:pt x="1747521" y="751437"/>
                </a:lnTo>
                <a:lnTo>
                  <a:pt x="1740218" y="768587"/>
                </a:lnTo>
                <a:lnTo>
                  <a:pt x="1732598" y="785420"/>
                </a:lnTo>
                <a:lnTo>
                  <a:pt x="1724661" y="801618"/>
                </a:lnTo>
                <a:lnTo>
                  <a:pt x="1716406" y="817497"/>
                </a:lnTo>
                <a:lnTo>
                  <a:pt x="1707516" y="833695"/>
                </a:lnTo>
                <a:lnTo>
                  <a:pt x="1698308" y="848940"/>
                </a:lnTo>
                <a:lnTo>
                  <a:pt x="1688148" y="863867"/>
                </a:lnTo>
                <a:lnTo>
                  <a:pt x="1677988" y="878159"/>
                </a:lnTo>
                <a:lnTo>
                  <a:pt x="1667511" y="892451"/>
                </a:lnTo>
                <a:lnTo>
                  <a:pt x="1656716" y="905790"/>
                </a:lnTo>
                <a:lnTo>
                  <a:pt x="1644968" y="918811"/>
                </a:lnTo>
                <a:lnTo>
                  <a:pt x="1633221" y="931515"/>
                </a:lnTo>
                <a:lnTo>
                  <a:pt x="1620838" y="943266"/>
                </a:lnTo>
                <a:lnTo>
                  <a:pt x="1607821" y="954382"/>
                </a:lnTo>
                <a:lnTo>
                  <a:pt x="1594803" y="964863"/>
                </a:lnTo>
                <a:lnTo>
                  <a:pt x="1581151" y="974709"/>
                </a:lnTo>
                <a:lnTo>
                  <a:pt x="1567181" y="983919"/>
                </a:lnTo>
                <a:lnTo>
                  <a:pt x="1552576" y="992176"/>
                </a:lnTo>
                <a:lnTo>
                  <a:pt x="1545273" y="996305"/>
                </a:lnTo>
                <a:lnTo>
                  <a:pt x="1537336" y="1000116"/>
                </a:lnTo>
                <a:lnTo>
                  <a:pt x="1530033" y="1003610"/>
                </a:lnTo>
                <a:lnTo>
                  <a:pt x="1522096" y="1006786"/>
                </a:lnTo>
                <a:lnTo>
                  <a:pt x="1513841" y="1010279"/>
                </a:lnTo>
                <a:lnTo>
                  <a:pt x="1506221" y="1012820"/>
                </a:lnTo>
                <a:lnTo>
                  <a:pt x="1497966" y="1015679"/>
                </a:lnTo>
                <a:lnTo>
                  <a:pt x="1489711" y="1017902"/>
                </a:lnTo>
                <a:lnTo>
                  <a:pt x="1481456" y="1020443"/>
                </a:lnTo>
                <a:lnTo>
                  <a:pt x="1473201" y="1022348"/>
                </a:lnTo>
                <a:lnTo>
                  <a:pt x="1464628" y="1024254"/>
                </a:lnTo>
                <a:lnTo>
                  <a:pt x="1455738" y="1025842"/>
                </a:lnTo>
                <a:lnTo>
                  <a:pt x="1447166" y="1027112"/>
                </a:lnTo>
                <a:lnTo>
                  <a:pt x="1438276" y="1028383"/>
                </a:lnTo>
                <a:lnTo>
                  <a:pt x="1429068" y="1029018"/>
                </a:lnTo>
                <a:lnTo>
                  <a:pt x="1419860" y="1029971"/>
                </a:lnTo>
                <a:lnTo>
                  <a:pt x="1410653" y="1030288"/>
                </a:lnTo>
                <a:lnTo>
                  <a:pt x="1401445" y="1030288"/>
                </a:lnTo>
                <a:lnTo>
                  <a:pt x="1391920" y="1030288"/>
                </a:lnTo>
                <a:lnTo>
                  <a:pt x="1382713" y="1029971"/>
                </a:lnTo>
                <a:lnTo>
                  <a:pt x="1373823" y="1029018"/>
                </a:lnTo>
                <a:lnTo>
                  <a:pt x="1364933" y="1028383"/>
                </a:lnTo>
                <a:lnTo>
                  <a:pt x="1356043" y="1027112"/>
                </a:lnTo>
                <a:lnTo>
                  <a:pt x="1347153" y="1025842"/>
                </a:lnTo>
                <a:lnTo>
                  <a:pt x="1338580" y="1024254"/>
                </a:lnTo>
                <a:lnTo>
                  <a:pt x="1330008" y="1022348"/>
                </a:lnTo>
                <a:lnTo>
                  <a:pt x="1321753" y="1020443"/>
                </a:lnTo>
                <a:lnTo>
                  <a:pt x="1313180" y="1018219"/>
                </a:lnTo>
                <a:lnTo>
                  <a:pt x="1305243" y="1015679"/>
                </a:lnTo>
                <a:lnTo>
                  <a:pt x="1297305" y="1013138"/>
                </a:lnTo>
                <a:lnTo>
                  <a:pt x="1289050" y="1010279"/>
                </a:lnTo>
                <a:lnTo>
                  <a:pt x="1281430" y="1007104"/>
                </a:lnTo>
                <a:lnTo>
                  <a:pt x="1273493" y="1003928"/>
                </a:lnTo>
                <a:lnTo>
                  <a:pt x="1266190" y="1000434"/>
                </a:lnTo>
                <a:lnTo>
                  <a:pt x="1250950" y="992812"/>
                </a:lnTo>
                <a:lnTo>
                  <a:pt x="1236345" y="984554"/>
                </a:lnTo>
                <a:lnTo>
                  <a:pt x="1222693" y="975344"/>
                </a:lnTo>
                <a:lnTo>
                  <a:pt x="1209040" y="965498"/>
                </a:lnTo>
                <a:lnTo>
                  <a:pt x="1196023" y="955017"/>
                </a:lnTo>
                <a:lnTo>
                  <a:pt x="1183005" y="943901"/>
                </a:lnTo>
                <a:lnTo>
                  <a:pt x="1170623" y="932150"/>
                </a:lnTo>
                <a:lnTo>
                  <a:pt x="1158875" y="919764"/>
                </a:lnTo>
                <a:lnTo>
                  <a:pt x="1147128" y="907378"/>
                </a:lnTo>
                <a:lnTo>
                  <a:pt x="1136333" y="893721"/>
                </a:lnTo>
                <a:lnTo>
                  <a:pt x="1125538" y="879747"/>
                </a:lnTo>
                <a:lnTo>
                  <a:pt x="1115695" y="865455"/>
                </a:lnTo>
                <a:lnTo>
                  <a:pt x="1105853" y="850845"/>
                </a:lnTo>
                <a:lnTo>
                  <a:pt x="1096645" y="835601"/>
                </a:lnTo>
                <a:lnTo>
                  <a:pt x="1087755" y="820038"/>
                </a:lnTo>
                <a:lnTo>
                  <a:pt x="1079183" y="803841"/>
                </a:lnTo>
                <a:lnTo>
                  <a:pt x="1070928" y="787643"/>
                </a:lnTo>
                <a:lnTo>
                  <a:pt x="1063625" y="770811"/>
                </a:lnTo>
                <a:lnTo>
                  <a:pt x="1056323" y="753978"/>
                </a:lnTo>
                <a:lnTo>
                  <a:pt x="1049655" y="737145"/>
                </a:lnTo>
                <a:lnTo>
                  <a:pt x="1043305" y="719677"/>
                </a:lnTo>
                <a:lnTo>
                  <a:pt x="1037273" y="702209"/>
                </a:lnTo>
                <a:lnTo>
                  <a:pt x="1031558" y="684106"/>
                </a:lnTo>
                <a:lnTo>
                  <a:pt x="1026795" y="666321"/>
                </a:lnTo>
                <a:lnTo>
                  <a:pt x="1020763" y="664415"/>
                </a:lnTo>
                <a:lnTo>
                  <a:pt x="1015365" y="662827"/>
                </a:lnTo>
                <a:lnTo>
                  <a:pt x="1009650" y="659969"/>
                </a:lnTo>
                <a:lnTo>
                  <a:pt x="1004253" y="657110"/>
                </a:lnTo>
                <a:lnTo>
                  <a:pt x="998855" y="653617"/>
                </a:lnTo>
                <a:lnTo>
                  <a:pt x="993775" y="650441"/>
                </a:lnTo>
                <a:lnTo>
                  <a:pt x="989013" y="646312"/>
                </a:lnTo>
                <a:lnTo>
                  <a:pt x="984250" y="642183"/>
                </a:lnTo>
                <a:lnTo>
                  <a:pt x="979805" y="637737"/>
                </a:lnTo>
                <a:lnTo>
                  <a:pt x="975360" y="632973"/>
                </a:lnTo>
                <a:lnTo>
                  <a:pt x="970598" y="627891"/>
                </a:lnTo>
                <a:lnTo>
                  <a:pt x="966788" y="622492"/>
                </a:lnTo>
                <a:lnTo>
                  <a:pt x="962978" y="617411"/>
                </a:lnTo>
                <a:lnTo>
                  <a:pt x="959168" y="611376"/>
                </a:lnTo>
                <a:lnTo>
                  <a:pt x="955358" y="605660"/>
                </a:lnTo>
                <a:lnTo>
                  <a:pt x="952500" y="599625"/>
                </a:lnTo>
                <a:lnTo>
                  <a:pt x="949325" y="593591"/>
                </a:lnTo>
                <a:lnTo>
                  <a:pt x="946468" y="587239"/>
                </a:lnTo>
                <a:lnTo>
                  <a:pt x="943610" y="580887"/>
                </a:lnTo>
                <a:lnTo>
                  <a:pt x="941388" y="574535"/>
                </a:lnTo>
                <a:lnTo>
                  <a:pt x="939165" y="567865"/>
                </a:lnTo>
                <a:lnTo>
                  <a:pt x="937260" y="561196"/>
                </a:lnTo>
                <a:lnTo>
                  <a:pt x="935355" y="554526"/>
                </a:lnTo>
                <a:lnTo>
                  <a:pt x="934085" y="547857"/>
                </a:lnTo>
                <a:lnTo>
                  <a:pt x="932815" y="541505"/>
                </a:lnTo>
                <a:lnTo>
                  <a:pt x="931863" y="534835"/>
                </a:lnTo>
                <a:lnTo>
                  <a:pt x="930910" y="528166"/>
                </a:lnTo>
                <a:lnTo>
                  <a:pt x="930593" y="521496"/>
                </a:lnTo>
                <a:lnTo>
                  <a:pt x="930275" y="515144"/>
                </a:lnTo>
                <a:lnTo>
                  <a:pt x="930275" y="508792"/>
                </a:lnTo>
                <a:lnTo>
                  <a:pt x="930593" y="502440"/>
                </a:lnTo>
                <a:lnTo>
                  <a:pt x="931228" y="496088"/>
                </a:lnTo>
                <a:lnTo>
                  <a:pt x="932498" y="488148"/>
                </a:lnTo>
                <a:lnTo>
                  <a:pt x="934403" y="480526"/>
                </a:lnTo>
                <a:lnTo>
                  <a:pt x="936625" y="473539"/>
                </a:lnTo>
                <a:lnTo>
                  <a:pt x="939165" y="466869"/>
                </a:lnTo>
                <a:lnTo>
                  <a:pt x="942023" y="460835"/>
                </a:lnTo>
                <a:lnTo>
                  <a:pt x="945515" y="455436"/>
                </a:lnTo>
                <a:lnTo>
                  <a:pt x="949325" y="450037"/>
                </a:lnTo>
                <a:lnTo>
                  <a:pt x="953770" y="445273"/>
                </a:lnTo>
                <a:lnTo>
                  <a:pt x="958215" y="440826"/>
                </a:lnTo>
                <a:lnTo>
                  <a:pt x="962978" y="437015"/>
                </a:lnTo>
                <a:lnTo>
                  <a:pt x="968058" y="433204"/>
                </a:lnTo>
                <a:lnTo>
                  <a:pt x="973773" y="430345"/>
                </a:lnTo>
                <a:lnTo>
                  <a:pt x="979805" y="427805"/>
                </a:lnTo>
                <a:lnTo>
                  <a:pt x="985520" y="425264"/>
                </a:lnTo>
                <a:lnTo>
                  <a:pt x="992188" y="423358"/>
                </a:lnTo>
                <a:lnTo>
                  <a:pt x="998855" y="421453"/>
                </a:lnTo>
                <a:lnTo>
                  <a:pt x="1000443" y="399538"/>
                </a:lnTo>
                <a:lnTo>
                  <a:pt x="1002983" y="377942"/>
                </a:lnTo>
                <a:lnTo>
                  <a:pt x="1006475" y="356663"/>
                </a:lnTo>
                <a:lnTo>
                  <a:pt x="1010603" y="336019"/>
                </a:lnTo>
                <a:lnTo>
                  <a:pt x="1015365" y="315057"/>
                </a:lnTo>
                <a:lnTo>
                  <a:pt x="1020763" y="295049"/>
                </a:lnTo>
                <a:lnTo>
                  <a:pt x="1027748" y="275358"/>
                </a:lnTo>
                <a:lnTo>
                  <a:pt x="1034733" y="256302"/>
                </a:lnTo>
                <a:lnTo>
                  <a:pt x="1042353" y="237564"/>
                </a:lnTo>
                <a:lnTo>
                  <a:pt x="1051243" y="219143"/>
                </a:lnTo>
                <a:lnTo>
                  <a:pt x="1060768" y="201675"/>
                </a:lnTo>
                <a:lnTo>
                  <a:pt x="1065530" y="193417"/>
                </a:lnTo>
                <a:lnTo>
                  <a:pt x="1070610" y="184842"/>
                </a:lnTo>
                <a:lnTo>
                  <a:pt x="1076008" y="176585"/>
                </a:lnTo>
                <a:lnTo>
                  <a:pt x="1081405" y="168327"/>
                </a:lnTo>
                <a:lnTo>
                  <a:pt x="1087120" y="160070"/>
                </a:lnTo>
                <a:lnTo>
                  <a:pt x="1092835" y="152447"/>
                </a:lnTo>
                <a:lnTo>
                  <a:pt x="1098868" y="144507"/>
                </a:lnTo>
                <a:lnTo>
                  <a:pt x="1104900" y="137202"/>
                </a:lnTo>
                <a:lnTo>
                  <a:pt x="1111250" y="129580"/>
                </a:lnTo>
                <a:lnTo>
                  <a:pt x="1117600" y="122593"/>
                </a:lnTo>
                <a:lnTo>
                  <a:pt x="1124268" y="115606"/>
                </a:lnTo>
                <a:lnTo>
                  <a:pt x="1131253" y="108619"/>
                </a:lnTo>
                <a:lnTo>
                  <a:pt x="1137920" y="101949"/>
                </a:lnTo>
                <a:lnTo>
                  <a:pt x="1144905" y="95597"/>
                </a:lnTo>
                <a:lnTo>
                  <a:pt x="1152525" y="89245"/>
                </a:lnTo>
                <a:lnTo>
                  <a:pt x="1159828" y="82893"/>
                </a:lnTo>
                <a:lnTo>
                  <a:pt x="1167130" y="76859"/>
                </a:lnTo>
                <a:lnTo>
                  <a:pt x="1175068" y="71460"/>
                </a:lnTo>
                <a:lnTo>
                  <a:pt x="1183005" y="65743"/>
                </a:lnTo>
                <a:lnTo>
                  <a:pt x="1190943" y="60661"/>
                </a:lnTo>
                <a:lnTo>
                  <a:pt x="1198880" y="55262"/>
                </a:lnTo>
                <a:lnTo>
                  <a:pt x="1207453" y="50498"/>
                </a:lnTo>
                <a:lnTo>
                  <a:pt x="1216025" y="45734"/>
                </a:lnTo>
                <a:lnTo>
                  <a:pt x="1224598" y="41288"/>
                </a:lnTo>
                <a:lnTo>
                  <a:pt x="1233170" y="36841"/>
                </a:lnTo>
                <a:lnTo>
                  <a:pt x="1242060" y="32713"/>
                </a:lnTo>
                <a:lnTo>
                  <a:pt x="1250950" y="28902"/>
                </a:lnTo>
                <a:lnTo>
                  <a:pt x="1260158" y="25408"/>
                </a:lnTo>
                <a:lnTo>
                  <a:pt x="1269365" y="21914"/>
                </a:lnTo>
                <a:lnTo>
                  <a:pt x="1278890" y="19056"/>
                </a:lnTo>
                <a:lnTo>
                  <a:pt x="1288415" y="15880"/>
                </a:lnTo>
                <a:lnTo>
                  <a:pt x="1297940" y="13339"/>
                </a:lnTo>
                <a:lnTo>
                  <a:pt x="1307783" y="10798"/>
                </a:lnTo>
                <a:lnTo>
                  <a:pt x="1317625" y="8575"/>
                </a:lnTo>
                <a:lnTo>
                  <a:pt x="1327785" y="6670"/>
                </a:lnTo>
                <a:lnTo>
                  <a:pt x="1337945" y="4764"/>
                </a:lnTo>
                <a:lnTo>
                  <a:pt x="1348105" y="3494"/>
                </a:lnTo>
                <a:lnTo>
                  <a:pt x="1358583" y="2223"/>
                </a:lnTo>
                <a:lnTo>
                  <a:pt x="1369060" y="1588"/>
                </a:lnTo>
                <a:lnTo>
                  <a:pt x="1379855" y="635"/>
                </a:lnTo>
                <a:lnTo>
                  <a:pt x="1390650" y="318"/>
                </a:lnTo>
                <a:lnTo>
                  <a:pt x="140144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lnSpc>
                <a:spcPct val="120000"/>
              </a:lnSpc>
              <a:defRPr/>
            </a:pPr>
            <a:endParaRPr lang="zh-CN" altLang="en-US" sz="240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8" name="KSO_Shape"/>
          <p:cNvSpPr/>
          <p:nvPr/>
        </p:nvSpPr>
        <p:spPr bwMode="auto">
          <a:xfrm>
            <a:off x="1568030" y="3830033"/>
            <a:ext cx="470118" cy="469474"/>
          </a:xfrm>
          <a:custGeom>
            <a:avLst/>
            <a:gdLst>
              <a:gd name="T0" fmla="*/ 1264650 w 2063750"/>
              <a:gd name="T1" fmla="*/ 933236 h 1925638"/>
              <a:gd name="T2" fmla="*/ 1205010 w 2063750"/>
              <a:gd name="T3" fmla="*/ 981200 h 1925638"/>
              <a:gd name="T4" fmla="*/ 1169637 w 2063750"/>
              <a:gd name="T5" fmla="*/ 913641 h 1925638"/>
              <a:gd name="T6" fmla="*/ 1863628 w 2063750"/>
              <a:gd name="T7" fmla="*/ 619424 h 1925638"/>
              <a:gd name="T8" fmla="*/ 1873035 w 2063750"/>
              <a:gd name="T9" fmla="*/ 667280 h 1925638"/>
              <a:gd name="T10" fmla="*/ 1691374 w 2063750"/>
              <a:gd name="T11" fmla="*/ 669322 h 1925638"/>
              <a:gd name="T12" fmla="*/ 1696077 w 2063750"/>
              <a:gd name="T13" fmla="*/ 621175 h 1925638"/>
              <a:gd name="T14" fmla="*/ 742063 w 2063750"/>
              <a:gd name="T15" fmla="*/ 629637 h 1925638"/>
              <a:gd name="T16" fmla="*/ 727975 w 2063750"/>
              <a:gd name="T17" fmla="*/ 676034 h 1925638"/>
              <a:gd name="T18" fmla="*/ 550987 w 2063750"/>
              <a:gd name="T19" fmla="*/ 656483 h 1925638"/>
              <a:gd name="T20" fmla="*/ 577990 w 2063750"/>
              <a:gd name="T21" fmla="*/ 615922 h 1925638"/>
              <a:gd name="T22" fmla="*/ 1273128 w 2063750"/>
              <a:gd name="T23" fmla="*/ 560052 h 1925638"/>
              <a:gd name="T24" fmla="*/ 1196826 w 2063750"/>
              <a:gd name="T25" fmla="*/ 846374 h 1925638"/>
              <a:gd name="T26" fmla="*/ 1157651 w 2063750"/>
              <a:gd name="T27" fmla="*/ 551279 h 1925638"/>
              <a:gd name="T28" fmla="*/ 1196634 w 2063750"/>
              <a:gd name="T29" fmla="*/ 394965 h 1925638"/>
              <a:gd name="T30" fmla="*/ 1004375 w 2063750"/>
              <a:gd name="T31" fmla="*/ 453667 h 1925638"/>
              <a:gd name="T32" fmla="*/ 916159 w 2063750"/>
              <a:gd name="T33" fmla="*/ 617446 h 1925638"/>
              <a:gd name="T34" fmla="*/ 942243 w 2063750"/>
              <a:gd name="T35" fmla="*/ 775648 h 1925638"/>
              <a:gd name="T36" fmla="*/ 1065042 w 2063750"/>
              <a:gd name="T37" fmla="*/ 952636 h 1925638"/>
              <a:gd name="T38" fmla="*/ 1352258 w 2063750"/>
              <a:gd name="T39" fmla="*/ 1009577 h 1925638"/>
              <a:gd name="T40" fmla="*/ 1456007 w 2063750"/>
              <a:gd name="T41" fmla="*/ 831122 h 1925638"/>
              <a:gd name="T42" fmla="*/ 1514915 w 2063750"/>
              <a:gd name="T43" fmla="*/ 694346 h 1925638"/>
              <a:gd name="T44" fmla="*/ 1484729 w 2063750"/>
              <a:gd name="T45" fmla="*/ 506499 h 1925638"/>
              <a:gd name="T46" fmla="*/ 1323829 w 2063750"/>
              <a:gd name="T47" fmla="*/ 407879 h 1925638"/>
              <a:gd name="T48" fmla="*/ 1277230 w 2063750"/>
              <a:gd name="T49" fmla="*/ 330686 h 1925638"/>
              <a:gd name="T50" fmla="*/ 1483556 w 2063750"/>
              <a:gd name="T51" fmla="*/ 408467 h 1925638"/>
              <a:gd name="T52" fmla="*/ 1585840 w 2063750"/>
              <a:gd name="T53" fmla="*/ 598074 h 1925638"/>
              <a:gd name="T54" fmla="*/ 1556532 w 2063750"/>
              <a:gd name="T55" fmla="*/ 799717 h 1925638"/>
              <a:gd name="T56" fmla="*/ 1444577 w 2063750"/>
              <a:gd name="T57" fmla="*/ 953809 h 1925638"/>
              <a:gd name="T58" fmla="*/ 1379514 w 2063750"/>
              <a:gd name="T59" fmla="*/ 1234993 h 1925638"/>
              <a:gd name="T60" fmla="*/ 1224769 w 2063750"/>
              <a:gd name="T61" fmla="*/ 1299859 h 1925638"/>
              <a:gd name="T62" fmla="*/ 973458 w 2063750"/>
              <a:gd name="T63" fmla="*/ 1301550 h 1925638"/>
              <a:gd name="T64" fmla="*/ 884643 w 2063750"/>
              <a:gd name="T65" fmla="*/ 1352828 h 1925638"/>
              <a:gd name="T66" fmla="*/ 1171315 w 2063750"/>
              <a:gd name="T67" fmla="*/ 1381250 h 1925638"/>
              <a:gd name="T68" fmla="*/ 1609826 w 2063750"/>
              <a:gd name="T69" fmla="*/ 1205732 h 1925638"/>
              <a:gd name="T70" fmla="*/ 1769285 w 2063750"/>
              <a:gd name="T71" fmla="*/ 1202215 h 1925638"/>
              <a:gd name="T72" fmla="*/ 1698033 w 2063750"/>
              <a:gd name="T73" fmla="*/ 1343539 h 1925638"/>
              <a:gd name="T74" fmla="*/ 1830840 w 2063750"/>
              <a:gd name="T75" fmla="*/ 1309461 h 1925638"/>
              <a:gd name="T76" fmla="*/ 1902362 w 2063750"/>
              <a:gd name="T77" fmla="*/ 1344330 h 1925638"/>
              <a:gd name="T78" fmla="*/ 1805632 w 2063750"/>
              <a:gd name="T79" fmla="*/ 1426962 h 1925638"/>
              <a:gd name="T80" fmla="*/ 1115916 w 2063750"/>
              <a:gd name="T81" fmla="*/ 1759833 h 1925638"/>
              <a:gd name="T82" fmla="*/ 544327 w 2063750"/>
              <a:gd name="T83" fmla="*/ 1713829 h 1925638"/>
              <a:gd name="T84" fmla="*/ 50124 w 2063750"/>
              <a:gd name="T85" fmla="*/ 1388576 h 1925638"/>
              <a:gd name="T86" fmla="*/ 277587 w 2063750"/>
              <a:gd name="T87" fmla="*/ 1364841 h 1925638"/>
              <a:gd name="T88" fmla="*/ 557812 w 2063750"/>
              <a:gd name="T89" fmla="*/ 1209541 h 1925638"/>
              <a:gd name="T90" fmla="*/ 1023426 w 2063750"/>
              <a:gd name="T91" fmla="*/ 1057126 h 1925638"/>
              <a:gd name="T92" fmla="*/ 919090 w 2063750"/>
              <a:gd name="T93" fmla="*/ 864876 h 1925638"/>
              <a:gd name="T94" fmla="*/ 854320 w 2063750"/>
              <a:gd name="T95" fmla="*/ 707847 h 1925638"/>
              <a:gd name="T96" fmla="*/ 887730 w 2063750"/>
              <a:gd name="T97" fmla="*/ 478909 h 1925638"/>
              <a:gd name="T98" fmla="*/ 1065042 w 2063750"/>
              <a:gd name="T99" fmla="*/ 350938 h 1925638"/>
              <a:gd name="T100" fmla="*/ 1690144 w 2063750"/>
              <a:gd name="T101" fmla="*/ 203159 h 1925638"/>
              <a:gd name="T102" fmla="*/ 1700127 w 2063750"/>
              <a:gd name="T103" fmla="*/ 250943 h 1925638"/>
              <a:gd name="T104" fmla="*/ 1558014 w 2063750"/>
              <a:gd name="T105" fmla="*/ 348271 h 1925638"/>
              <a:gd name="T106" fmla="*/ 1655497 w 2063750"/>
              <a:gd name="T107" fmla="*/ 206383 h 1925638"/>
              <a:gd name="T108" fmla="*/ 904489 w 2063750"/>
              <a:gd name="T109" fmla="*/ 306056 h 1925638"/>
              <a:gd name="T110" fmla="*/ 895180 w 2063750"/>
              <a:gd name="T111" fmla="*/ 353841 h 1925638"/>
              <a:gd name="T112" fmla="*/ 757001 w 2063750"/>
              <a:gd name="T113" fmla="*/ 243028 h 1925638"/>
              <a:gd name="T114" fmla="*/ 779982 w 2063750"/>
              <a:gd name="T115" fmla="*/ 199933 h 1925638"/>
              <a:gd name="T116" fmla="*/ 1248509 w 2063750"/>
              <a:gd name="T117" fmla="*/ 28478 h 1925638"/>
              <a:gd name="T118" fmla="*/ 1217149 w 2063750"/>
              <a:gd name="T119" fmla="*/ 197882 h 1925638"/>
              <a:gd name="T120" fmla="*/ 1185497 w 2063750"/>
              <a:gd name="T121" fmla="*/ 28478 h 19256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063750" h="1925638">
                <a:moveTo>
                  <a:pt x="1310496" y="957198"/>
                </a:moveTo>
                <a:lnTo>
                  <a:pt x="1315880" y="957198"/>
                </a:lnTo>
                <a:lnTo>
                  <a:pt x="1321581" y="957198"/>
                </a:lnTo>
                <a:lnTo>
                  <a:pt x="1326965" y="958465"/>
                </a:lnTo>
                <a:lnTo>
                  <a:pt x="1332032" y="959732"/>
                </a:lnTo>
                <a:lnTo>
                  <a:pt x="1337099" y="961316"/>
                </a:lnTo>
                <a:lnTo>
                  <a:pt x="1341850" y="963533"/>
                </a:lnTo>
                <a:lnTo>
                  <a:pt x="1346284" y="966383"/>
                </a:lnTo>
                <a:lnTo>
                  <a:pt x="1350718" y="969234"/>
                </a:lnTo>
                <a:lnTo>
                  <a:pt x="1354202" y="973035"/>
                </a:lnTo>
                <a:lnTo>
                  <a:pt x="1357685" y="976519"/>
                </a:lnTo>
                <a:lnTo>
                  <a:pt x="1360536" y="980637"/>
                </a:lnTo>
                <a:lnTo>
                  <a:pt x="1363386" y="985072"/>
                </a:lnTo>
                <a:lnTo>
                  <a:pt x="1365603" y="989506"/>
                </a:lnTo>
                <a:lnTo>
                  <a:pt x="1367503" y="994574"/>
                </a:lnTo>
                <a:lnTo>
                  <a:pt x="1369087" y="999959"/>
                </a:lnTo>
                <a:lnTo>
                  <a:pt x="1369720" y="1005344"/>
                </a:lnTo>
                <a:lnTo>
                  <a:pt x="1370037" y="1010728"/>
                </a:lnTo>
                <a:lnTo>
                  <a:pt x="1369720" y="1016113"/>
                </a:lnTo>
                <a:lnTo>
                  <a:pt x="1369087" y="1021181"/>
                </a:lnTo>
                <a:lnTo>
                  <a:pt x="1367503" y="1026566"/>
                </a:lnTo>
                <a:lnTo>
                  <a:pt x="1365603" y="1031634"/>
                </a:lnTo>
                <a:lnTo>
                  <a:pt x="1363386" y="1036385"/>
                </a:lnTo>
                <a:lnTo>
                  <a:pt x="1360536" y="1040503"/>
                </a:lnTo>
                <a:lnTo>
                  <a:pt x="1357685" y="1044620"/>
                </a:lnTo>
                <a:lnTo>
                  <a:pt x="1354202" y="1048738"/>
                </a:lnTo>
                <a:lnTo>
                  <a:pt x="1350718" y="1051906"/>
                </a:lnTo>
                <a:lnTo>
                  <a:pt x="1346284" y="1055073"/>
                </a:lnTo>
                <a:lnTo>
                  <a:pt x="1341850" y="1057290"/>
                </a:lnTo>
                <a:lnTo>
                  <a:pt x="1337099" y="1059507"/>
                </a:lnTo>
                <a:lnTo>
                  <a:pt x="1332032" y="1061408"/>
                </a:lnTo>
                <a:lnTo>
                  <a:pt x="1326965" y="1062675"/>
                </a:lnTo>
                <a:lnTo>
                  <a:pt x="1321581" y="1063308"/>
                </a:lnTo>
                <a:lnTo>
                  <a:pt x="1315880" y="1063625"/>
                </a:lnTo>
                <a:lnTo>
                  <a:pt x="1310496" y="1063308"/>
                </a:lnTo>
                <a:lnTo>
                  <a:pt x="1305428" y="1062675"/>
                </a:lnTo>
                <a:lnTo>
                  <a:pt x="1300361" y="1061408"/>
                </a:lnTo>
                <a:lnTo>
                  <a:pt x="1295294" y="1059507"/>
                </a:lnTo>
                <a:lnTo>
                  <a:pt x="1290543" y="1057290"/>
                </a:lnTo>
                <a:lnTo>
                  <a:pt x="1286109" y="1055073"/>
                </a:lnTo>
                <a:lnTo>
                  <a:pt x="1281992" y="1051906"/>
                </a:lnTo>
                <a:lnTo>
                  <a:pt x="1278191" y="1048738"/>
                </a:lnTo>
                <a:lnTo>
                  <a:pt x="1275024" y="1044620"/>
                </a:lnTo>
                <a:lnTo>
                  <a:pt x="1271857" y="1040503"/>
                </a:lnTo>
                <a:lnTo>
                  <a:pt x="1269324" y="1036385"/>
                </a:lnTo>
                <a:lnTo>
                  <a:pt x="1267107" y="1031634"/>
                </a:lnTo>
                <a:lnTo>
                  <a:pt x="1265206" y="1026566"/>
                </a:lnTo>
                <a:lnTo>
                  <a:pt x="1263940" y="1021181"/>
                </a:lnTo>
                <a:lnTo>
                  <a:pt x="1263306" y="1016113"/>
                </a:lnTo>
                <a:lnTo>
                  <a:pt x="1262989" y="1010728"/>
                </a:lnTo>
                <a:lnTo>
                  <a:pt x="1263306" y="1005344"/>
                </a:lnTo>
                <a:lnTo>
                  <a:pt x="1263940" y="999959"/>
                </a:lnTo>
                <a:lnTo>
                  <a:pt x="1265206" y="994574"/>
                </a:lnTo>
                <a:lnTo>
                  <a:pt x="1267107" y="989506"/>
                </a:lnTo>
                <a:lnTo>
                  <a:pt x="1269324" y="985072"/>
                </a:lnTo>
                <a:lnTo>
                  <a:pt x="1271857" y="980637"/>
                </a:lnTo>
                <a:lnTo>
                  <a:pt x="1275024" y="976519"/>
                </a:lnTo>
                <a:lnTo>
                  <a:pt x="1278191" y="973035"/>
                </a:lnTo>
                <a:lnTo>
                  <a:pt x="1281992" y="969234"/>
                </a:lnTo>
                <a:lnTo>
                  <a:pt x="1286109" y="966383"/>
                </a:lnTo>
                <a:lnTo>
                  <a:pt x="1290543" y="963533"/>
                </a:lnTo>
                <a:lnTo>
                  <a:pt x="1295294" y="961316"/>
                </a:lnTo>
                <a:lnTo>
                  <a:pt x="1300361" y="959732"/>
                </a:lnTo>
                <a:lnTo>
                  <a:pt x="1305428" y="958465"/>
                </a:lnTo>
                <a:lnTo>
                  <a:pt x="1310496" y="957198"/>
                </a:lnTo>
                <a:close/>
                <a:moveTo>
                  <a:pt x="1856524" y="666750"/>
                </a:moveTo>
                <a:lnTo>
                  <a:pt x="2002690" y="666750"/>
                </a:lnTo>
                <a:lnTo>
                  <a:pt x="2005874" y="667066"/>
                </a:lnTo>
                <a:lnTo>
                  <a:pt x="2009695" y="667382"/>
                </a:lnTo>
                <a:lnTo>
                  <a:pt x="2012561" y="668330"/>
                </a:lnTo>
                <a:lnTo>
                  <a:pt x="2016064" y="669595"/>
                </a:lnTo>
                <a:lnTo>
                  <a:pt x="2018930" y="670859"/>
                </a:lnTo>
                <a:lnTo>
                  <a:pt x="2021796" y="672755"/>
                </a:lnTo>
                <a:lnTo>
                  <a:pt x="2024344" y="674335"/>
                </a:lnTo>
                <a:lnTo>
                  <a:pt x="2026891" y="676863"/>
                </a:lnTo>
                <a:lnTo>
                  <a:pt x="2029121" y="679076"/>
                </a:lnTo>
                <a:lnTo>
                  <a:pt x="2031031" y="681920"/>
                </a:lnTo>
                <a:lnTo>
                  <a:pt x="2032623" y="684764"/>
                </a:lnTo>
                <a:lnTo>
                  <a:pt x="2034216" y="687292"/>
                </a:lnTo>
                <a:lnTo>
                  <a:pt x="2035489" y="690769"/>
                </a:lnTo>
                <a:lnTo>
                  <a:pt x="2036126" y="693929"/>
                </a:lnTo>
                <a:lnTo>
                  <a:pt x="2036763" y="697405"/>
                </a:lnTo>
                <a:lnTo>
                  <a:pt x="2036763" y="700566"/>
                </a:lnTo>
                <a:lnTo>
                  <a:pt x="2036763" y="704358"/>
                </a:lnTo>
                <a:lnTo>
                  <a:pt x="2036126" y="707834"/>
                </a:lnTo>
                <a:lnTo>
                  <a:pt x="2035489" y="710995"/>
                </a:lnTo>
                <a:lnTo>
                  <a:pt x="2034216" y="714155"/>
                </a:lnTo>
                <a:lnTo>
                  <a:pt x="2032623" y="716999"/>
                </a:lnTo>
                <a:lnTo>
                  <a:pt x="2031031" y="720160"/>
                </a:lnTo>
                <a:lnTo>
                  <a:pt x="2029121" y="722688"/>
                </a:lnTo>
                <a:lnTo>
                  <a:pt x="2026891" y="724900"/>
                </a:lnTo>
                <a:lnTo>
                  <a:pt x="2024344" y="727112"/>
                </a:lnTo>
                <a:lnTo>
                  <a:pt x="2021796" y="729009"/>
                </a:lnTo>
                <a:lnTo>
                  <a:pt x="2018930" y="730905"/>
                </a:lnTo>
                <a:lnTo>
                  <a:pt x="2016064" y="732169"/>
                </a:lnTo>
                <a:lnTo>
                  <a:pt x="2012561" y="733433"/>
                </a:lnTo>
                <a:lnTo>
                  <a:pt x="2009695" y="734381"/>
                </a:lnTo>
                <a:lnTo>
                  <a:pt x="2005874" y="734697"/>
                </a:lnTo>
                <a:lnTo>
                  <a:pt x="2002690" y="735013"/>
                </a:lnTo>
                <a:lnTo>
                  <a:pt x="1856524" y="735013"/>
                </a:lnTo>
                <a:lnTo>
                  <a:pt x="1853339" y="734697"/>
                </a:lnTo>
                <a:lnTo>
                  <a:pt x="1849518" y="734381"/>
                </a:lnTo>
                <a:lnTo>
                  <a:pt x="1846652" y="733433"/>
                </a:lnTo>
                <a:lnTo>
                  <a:pt x="1843149" y="732169"/>
                </a:lnTo>
                <a:lnTo>
                  <a:pt x="1840283" y="730905"/>
                </a:lnTo>
                <a:lnTo>
                  <a:pt x="1837417" y="729009"/>
                </a:lnTo>
                <a:lnTo>
                  <a:pt x="1834870" y="727112"/>
                </a:lnTo>
                <a:lnTo>
                  <a:pt x="1832322" y="724900"/>
                </a:lnTo>
                <a:lnTo>
                  <a:pt x="1830093" y="722688"/>
                </a:lnTo>
                <a:lnTo>
                  <a:pt x="1828182" y="720160"/>
                </a:lnTo>
                <a:lnTo>
                  <a:pt x="1826590" y="716999"/>
                </a:lnTo>
                <a:lnTo>
                  <a:pt x="1824998" y="714155"/>
                </a:lnTo>
                <a:lnTo>
                  <a:pt x="1823724" y="710995"/>
                </a:lnTo>
                <a:lnTo>
                  <a:pt x="1823087" y="707834"/>
                </a:lnTo>
                <a:lnTo>
                  <a:pt x="1822450" y="704358"/>
                </a:lnTo>
                <a:lnTo>
                  <a:pt x="1822450" y="700566"/>
                </a:lnTo>
                <a:lnTo>
                  <a:pt x="1822450" y="697405"/>
                </a:lnTo>
                <a:lnTo>
                  <a:pt x="1823087" y="693929"/>
                </a:lnTo>
                <a:lnTo>
                  <a:pt x="1823724" y="690769"/>
                </a:lnTo>
                <a:lnTo>
                  <a:pt x="1824998" y="687292"/>
                </a:lnTo>
                <a:lnTo>
                  <a:pt x="1826590" y="684764"/>
                </a:lnTo>
                <a:lnTo>
                  <a:pt x="1828182" y="681920"/>
                </a:lnTo>
                <a:lnTo>
                  <a:pt x="1830093" y="679076"/>
                </a:lnTo>
                <a:lnTo>
                  <a:pt x="1832322" y="676863"/>
                </a:lnTo>
                <a:lnTo>
                  <a:pt x="1834870" y="674335"/>
                </a:lnTo>
                <a:lnTo>
                  <a:pt x="1837417" y="672755"/>
                </a:lnTo>
                <a:lnTo>
                  <a:pt x="1840283" y="670859"/>
                </a:lnTo>
                <a:lnTo>
                  <a:pt x="1843149" y="669595"/>
                </a:lnTo>
                <a:lnTo>
                  <a:pt x="1846652" y="668330"/>
                </a:lnTo>
                <a:lnTo>
                  <a:pt x="1849518" y="667382"/>
                </a:lnTo>
                <a:lnTo>
                  <a:pt x="1853339" y="667066"/>
                </a:lnTo>
                <a:lnTo>
                  <a:pt x="1856524" y="666750"/>
                </a:lnTo>
                <a:close/>
                <a:moveTo>
                  <a:pt x="629654" y="666750"/>
                </a:moveTo>
                <a:lnTo>
                  <a:pt x="775285" y="666750"/>
                </a:lnTo>
                <a:lnTo>
                  <a:pt x="778783" y="667066"/>
                </a:lnTo>
                <a:lnTo>
                  <a:pt x="781962" y="667382"/>
                </a:lnTo>
                <a:lnTo>
                  <a:pt x="785460" y="668330"/>
                </a:lnTo>
                <a:lnTo>
                  <a:pt x="788640" y="669595"/>
                </a:lnTo>
                <a:lnTo>
                  <a:pt x="791819" y="670859"/>
                </a:lnTo>
                <a:lnTo>
                  <a:pt x="794363" y="672755"/>
                </a:lnTo>
                <a:lnTo>
                  <a:pt x="797225" y="674335"/>
                </a:lnTo>
                <a:lnTo>
                  <a:pt x="799451" y="676863"/>
                </a:lnTo>
                <a:lnTo>
                  <a:pt x="801677" y="679076"/>
                </a:lnTo>
                <a:lnTo>
                  <a:pt x="803902" y="681920"/>
                </a:lnTo>
                <a:lnTo>
                  <a:pt x="805492" y="684764"/>
                </a:lnTo>
                <a:lnTo>
                  <a:pt x="806764" y="687292"/>
                </a:lnTo>
                <a:lnTo>
                  <a:pt x="808036" y="690769"/>
                </a:lnTo>
                <a:lnTo>
                  <a:pt x="808990" y="693929"/>
                </a:lnTo>
                <a:lnTo>
                  <a:pt x="809626" y="697405"/>
                </a:lnTo>
                <a:lnTo>
                  <a:pt x="809626" y="700566"/>
                </a:lnTo>
                <a:lnTo>
                  <a:pt x="809626" y="704358"/>
                </a:lnTo>
                <a:lnTo>
                  <a:pt x="808990" y="707834"/>
                </a:lnTo>
                <a:lnTo>
                  <a:pt x="808036" y="710995"/>
                </a:lnTo>
                <a:lnTo>
                  <a:pt x="806764" y="714155"/>
                </a:lnTo>
                <a:lnTo>
                  <a:pt x="805492" y="716999"/>
                </a:lnTo>
                <a:lnTo>
                  <a:pt x="803902" y="720160"/>
                </a:lnTo>
                <a:lnTo>
                  <a:pt x="801677" y="722688"/>
                </a:lnTo>
                <a:lnTo>
                  <a:pt x="799451" y="724900"/>
                </a:lnTo>
                <a:lnTo>
                  <a:pt x="797225" y="727112"/>
                </a:lnTo>
                <a:lnTo>
                  <a:pt x="794363" y="729009"/>
                </a:lnTo>
                <a:lnTo>
                  <a:pt x="791819" y="730905"/>
                </a:lnTo>
                <a:lnTo>
                  <a:pt x="788640" y="732169"/>
                </a:lnTo>
                <a:lnTo>
                  <a:pt x="785460" y="733433"/>
                </a:lnTo>
                <a:lnTo>
                  <a:pt x="781962" y="734381"/>
                </a:lnTo>
                <a:lnTo>
                  <a:pt x="778783" y="734697"/>
                </a:lnTo>
                <a:lnTo>
                  <a:pt x="775285" y="735013"/>
                </a:lnTo>
                <a:lnTo>
                  <a:pt x="629654" y="735013"/>
                </a:lnTo>
                <a:lnTo>
                  <a:pt x="626156" y="734697"/>
                </a:lnTo>
                <a:lnTo>
                  <a:pt x="622976" y="734381"/>
                </a:lnTo>
                <a:lnTo>
                  <a:pt x="619479" y="733433"/>
                </a:lnTo>
                <a:lnTo>
                  <a:pt x="616299" y="732169"/>
                </a:lnTo>
                <a:lnTo>
                  <a:pt x="613119" y="730905"/>
                </a:lnTo>
                <a:lnTo>
                  <a:pt x="610576" y="729009"/>
                </a:lnTo>
                <a:lnTo>
                  <a:pt x="607714" y="727112"/>
                </a:lnTo>
                <a:lnTo>
                  <a:pt x="605488" y="724900"/>
                </a:lnTo>
                <a:lnTo>
                  <a:pt x="603262" y="722688"/>
                </a:lnTo>
                <a:lnTo>
                  <a:pt x="601036" y="720160"/>
                </a:lnTo>
                <a:lnTo>
                  <a:pt x="599447" y="716999"/>
                </a:lnTo>
                <a:lnTo>
                  <a:pt x="598175" y="714155"/>
                </a:lnTo>
                <a:lnTo>
                  <a:pt x="596903" y="710995"/>
                </a:lnTo>
                <a:lnTo>
                  <a:pt x="596267" y="707834"/>
                </a:lnTo>
                <a:lnTo>
                  <a:pt x="595313" y="704358"/>
                </a:lnTo>
                <a:lnTo>
                  <a:pt x="595313" y="700566"/>
                </a:lnTo>
                <a:lnTo>
                  <a:pt x="595313" y="697405"/>
                </a:lnTo>
                <a:lnTo>
                  <a:pt x="596267" y="693929"/>
                </a:lnTo>
                <a:lnTo>
                  <a:pt x="596903" y="690769"/>
                </a:lnTo>
                <a:lnTo>
                  <a:pt x="598175" y="687292"/>
                </a:lnTo>
                <a:lnTo>
                  <a:pt x="599447" y="684764"/>
                </a:lnTo>
                <a:lnTo>
                  <a:pt x="601036" y="681920"/>
                </a:lnTo>
                <a:lnTo>
                  <a:pt x="603262" y="679076"/>
                </a:lnTo>
                <a:lnTo>
                  <a:pt x="605488" y="676863"/>
                </a:lnTo>
                <a:lnTo>
                  <a:pt x="607714" y="674335"/>
                </a:lnTo>
                <a:lnTo>
                  <a:pt x="610576" y="672755"/>
                </a:lnTo>
                <a:lnTo>
                  <a:pt x="613119" y="670859"/>
                </a:lnTo>
                <a:lnTo>
                  <a:pt x="616299" y="669595"/>
                </a:lnTo>
                <a:lnTo>
                  <a:pt x="619479" y="668330"/>
                </a:lnTo>
                <a:lnTo>
                  <a:pt x="622976" y="667382"/>
                </a:lnTo>
                <a:lnTo>
                  <a:pt x="626156" y="667066"/>
                </a:lnTo>
                <a:lnTo>
                  <a:pt x="629654" y="666750"/>
                </a:lnTo>
                <a:close/>
                <a:moveTo>
                  <a:pt x="1315880" y="528637"/>
                </a:moveTo>
                <a:lnTo>
                  <a:pt x="1321897" y="528954"/>
                </a:lnTo>
                <a:lnTo>
                  <a:pt x="1327598" y="529904"/>
                </a:lnTo>
                <a:lnTo>
                  <a:pt x="1333615" y="531805"/>
                </a:lnTo>
                <a:lnTo>
                  <a:pt x="1339316" y="534655"/>
                </a:lnTo>
                <a:lnTo>
                  <a:pt x="1345017" y="537823"/>
                </a:lnTo>
                <a:lnTo>
                  <a:pt x="1350084" y="541941"/>
                </a:lnTo>
                <a:lnTo>
                  <a:pt x="1354835" y="546375"/>
                </a:lnTo>
                <a:lnTo>
                  <a:pt x="1359586" y="551760"/>
                </a:lnTo>
                <a:lnTo>
                  <a:pt x="1364020" y="557778"/>
                </a:lnTo>
                <a:lnTo>
                  <a:pt x="1367503" y="564430"/>
                </a:lnTo>
                <a:lnTo>
                  <a:pt x="1370987" y="571398"/>
                </a:lnTo>
                <a:lnTo>
                  <a:pt x="1373837" y="579634"/>
                </a:lnTo>
                <a:lnTo>
                  <a:pt x="1375104" y="583751"/>
                </a:lnTo>
                <a:lnTo>
                  <a:pt x="1376371" y="588186"/>
                </a:lnTo>
                <a:lnTo>
                  <a:pt x="1377955" y="597055"/>
                </a:lnTo>
                <a:lnTo>
                  <a:pt x="1379222" y="606557"/>
                </a:lnTo>
                <a:lnTo>
                  <a:pt x="1379538" y="616377"/>
                </a:lnTo>
                <a:lnTo>
                  <a:pt x="1379222" y="627463"/>
                </a:lnTo>
                <a:lnTo>
                  <a:pt x="1378905" y="637915"/>
                </a:lnTo>
                <a:lnTo>
                  <a:pt x="1378588" y="647101"/>
                </a:lnTo>
                <a:lnTo>
                  <a:pt x="1377955" y="655970"/>
                </a:lnTo>
                <a:lnTo>
                  <a:pt x="1376054" y="673074"/>
                </a:lnTo>
                <a:lnTo>
                  <a:pt x="1373204" y="690179"/>
                </a:lnTo>
                <a:lnTo>
                  <a:pt x="1370037" y="706967"/>
                </a:lnTo>
                <a:lnTo>
                  <a:pt x="1366237" y="725021"/>
                </a:lnTo>
                <a:lnTo>
                  <a:pt x="1361803" y="745293"/>
                </a:lnTo>
                <a:lnTo>
                  <a:pt x="1357369" y="769366"/>
                </a:lnTo>
                <a:lnTo>
                  <a:pt x="1352301" y="797873"/>
                </a:lnTo>
                <a:lnTo>
                  <a:pt x="1346917" y="830815"/>
                </a:lnTo>
                <a:lnTo>
                  <a:pt x="1344384" y="849503"/>
                </a:lnTo>
                <a:lnTo>
                  <a:pt x="1341533" y="870092"/>
                </a:lnTo>
                <a:lnTo>
                  <a:pt x="1338683" y="892264"/>
                </a:lnTo>
                <a:lnTo>
                  <a:pt x="1335832" y="916654"/>
                </a:lnTo>
                <a:lnTo>
                  <a:pt x="1296561" y="916654"/>
                </a:lnTo>
                <a:lnTo>
                  <a:pt x="1293710" y="892264"/>
                </a:lnTo>
                <a:lnTo>
                  <a:pt x="1290860" y="870092"/>
                </a:lnTo>
                <a:lnTo>
                  <a:pt x="1288326" y="849820"/>
                </a:lnTo>
                <a:lnTo>
                  <a:pt x="1285792" y="831132"/>
                </a:lnTo>
                <a:lnTo>
                  <a:pt x="1280092" y="797873"/>
                </a:lnTo>
                <a:lnTo>
                  <a:pt x="1275341" y="769366"/>
                </a:lnTo>
                <a:lnTo>
                  <a:pt x="1270590" y="745293"/>
                </a:lnTo>
                <a:lnTo>
                  <a:pt x="1266473" y="725021"/>
                </a:lnTo>
                <a:lnTo>
                  <a:pt x="1262356" y="706967"/>
                </a:lnTo>
                <a:lnTo>
                  <a:pt x="1258872" y="690179"/>
                </a:lnTo>
                <a:lnTo>
                  <a:pt x="1256339" y="673074"/>
                </a:lnTo>
                <a:lnTo>
                  <a:pt x="1254438" y="655970"/>
                </a:lnTo>
                <a:lnTo>
                  <a:pt x="1253805" y="647101"/>
                </a:lnTo>
                <a:lnTo>
                  <a:pt x="1252855" y="637915"/>
                </a:lnTo>
                <a:lnTo>
                  <a:pt x="1252538" y="627463"/>
                </a:lnTo>
                <a:lnTo>
                  <a:pt x="1252538" y="616377"/>
                </a:lnTo>
                <a:lnTo>
                  <a:pt x="1252855" y="606557"/>
                </a:lnTo>
                <a:lnTo>
                  <a:pt x="1254122" y="597055"/>
                </a:lnTo>
                <a:lnTo>
                  <a:pt x="1255705" y="588186"/>
                </a:lnTo>
                <a:lnTo>
                  <a:pt x="1256972" y="583751"/>
                </a:lnTo>
                <a:lnTo>
                  <a:pt x="1258239" y="579634"/>
                </a:lnTo>
                <a:lnTo>
                  <a:pt x="1261406" y="571398"/>
                </a:lnTo>
                <a:lnTo>
                  <a:pt x="1264573" y="564430"/>
                </a:lnTo>
                <a:lnTo>
                  <a:pt x="1268374" y="557778"/>
                </a:lnTo>
                <a:lnTo>
                  <a:pt x="1272807" y="551760"/>
                </a:lnTo>
                <a:lnTo>
                  <a:pt x="1277241" y="546375"/>
                </a:lnTo>
                <a:lnTo>
                  <a:pt x="1281992" y="541941"/>
                </a:lnTo>
                <a:lnTo>
                  <a:pt x="1287376" y="537823"/>
                </a:lnTo>
                <a:lnTo>
                  <a:pt x="1293077" y="534655"/>
                </a:lnTo>
                <a:lnTo>
                  <a:pt x="1298778" y="531805"/>
                </a:lnTo>
                <a:lnTo>
                  <a:pt x="1304162" y="529904"/>
                </a:lnTo>
                <a:lnTo>
                  <a:pt x="1310179" y="528954"/>
                </a:lnTo>
                <a:lnTo>
                  <a:pt x="1315880" y="528637"/>
                </a:lnTo>
                <a:close/>
                <a:moveTo>
                  <a:pt x="1316038" y="427125"/>
                </a:moveTo>
                <a:lnTo>
                  <a:pt x="1306196" y="427443"/>
                </a:lnTo>
                <a:lnTo>
                  <a:pt x="1296353" y="427761"/>
                </a:lnTo>
                <a:lnTo>
                  <a:pt x="1283971" y="428715"/>
                </a:lnTo>
                <a:lnTo>
                  <a:pt x="1269048" y="430622"/>
                </a:lnTo>
                <a:lnTo>
                  <a:pt x="1252221" y="432529"/>
                </a:lnTo>
                <a:lnTo>
                  <a:pt x="1233806" y="435390"/>
                </a:lnTo>
                <a:lnTo>
                  <a:pt x="1224281" y="437615"/>
                </a:lnTo>
                <a:lnTo>
                  <a:pt x="1214121" y="439523"/>
                </a:lnTo>
                <a:lnTo>
                  <a:pt x="1204278" y="441748"/>
                </a:lnTo>
                <a:lnTo>
                  <a:pt x="1193483" y="444609"/>
                </a:lnTo>
                <a:lnTo>
                  <a:pt x="1183323" y="447470"/>
                </a:lnTo>
                <a:lnTo>
                  <a:pt x="1172528" y="450967"/>
                </a:lnTo>
                <a:lnTo>
                  <a:pt x="1161733" y="454463"/>
                </a:lnTo>
                <a:lnTo>
                  <a:pt x="1150938" y="458914"/>
                </a:lnTo>
                <a:lnTo>
                  <a:pt x="1140143" y="463364"/>
                </a:lnTo>
                <a:lnTo>
                  <a:pt x="1129348" y="467814"/>
                </a:lnTo>
                <a:lnTo>
                  <a:pt x="1118871" y="473218"/>
                </a:lnTo>
                <a:lnTo>
                  <a:pt x="1108393" y="478940"/>
                </a:lnTo>
                <a:lnTo>
                  <a:pt x="1097916" y="484980"/>
                </a:lnTo>
                <a:lnTo>
                  <a:pt x="1088073" y="491338"/>
                </a:lnTo>
                <a:lnTo>
                  <a:pt x="1078231" y="498331"/>
                </a:lnTo>
                <a:lnTo>
                  <a:pt x="1069023" y="505960"/>
                </a:lnTo>
                <a:lnTo>
                  <a:pt x="1059498" y="514225"/>
                </a:lnTo>
                <a:lnTo>
                  <a:pt x="1050926" y="522808"/>
                </a:lnTo>
                <a:lnTo>
                  <a:pt x="1043623" y="530755"/>
                </a:lnTo>
                <a:lnTo>
                  <a:pt x="1036638" y="539656"/>
                </a:lnTo>
                <a:lnTo>
                  <a:pt x="1029971" y="548557"/>
                </a:lnTo>
                <a:lnTo>
                  <a:pt x="1023938" y="557775"/>
                </a:lnTo>
                <a:lnTo>
                  <a:pt x="1018541" y="567312"/>
                </a:lnTo>
                <a:lnTo>
                  <a:pt x="1013461" y="577166"/>
                </a:lnTo>
                <a:lnTo>
                  <a:pt x="1009333" y="587656"/>
                </a:lnTo>
                <a:lnTo>
                  <a:pt x="1005206" y="598464"/>
                </a:lnTo>
                <a:lnTo>
                  <a:pt x="1001713" y="608954"/>
                </a:lnTo>
                <a:lnTo>
                  <a:pt x="998856" y="620398"/>
                </a:lnTo>
                <a:lnTo>
                  <a:pt x="996633" y="632160"/>
                </a:lnTo>
                <a:lnTo>
                  <a:pt x="994728" y="643922"/>
                </a:lnTo>
                <a:lnTo>
                  <a:pt x="993458" y="656319"/>
                </a:lnTo>
                <a:lnTo>
                  <a:pt x="992506" y="668716"/>
                </a:lnTo>
                <a:lnTo>
                  <a:pt x="992506" y="681750"/>
                </a:lnTo>
                <a:lnTo>
                  <a:pt x="992506" y="694783"/>
                </a:lnTo>
                <a:lnTo>
                  <a:pt x="993141" y="707498"/>
                </a:lnTo>
                <a:lnTo>
                  <a:pt x="994093" y="719260"/>
                </a:lnTo>
                <a:lnTo>
                  <a:pt x="994728" y="730704"/>
                </a:lnTo>
                <a:lnTo>
                  <a:pt x="996316" y="741829"/>
                </a:lnTo>
                <a:lnTo>
                  <a:pt x="997586" y="752002"/>
                </a:lnTo>
                <a:lnTo>
                  <a:pt x="998856" y="762174"/>
                </a:lnTo>
                <a:lnTo>
                  <a:pt x="1000443" y="771393"/>
                </a:lnTo>
                <a:lnTo>
                  <a:pt x="1002031" y="780611"/>
                </a:lnTo>
                <a:lnTo>
                  <a:pt x="1003936" y="789194"/>
                </a:lnTo>
                <a:lnTo>
                  <a:pt x="1005841" y="797777"/>
                </a:lnTo>
                <a:lnTo>
                  <a:pt x="1008063" y="805724"/>
                </a:lnTo>
                <a:lnTo>
                  <a:pt x="1010603" y="813035"/>
                </a:lnTo>
                <a:lnTo>
                  <a:pt x="1012826" y="820347"/>
                </a:lnTo>
                <a:lnTo>
                  <a:pt x="1015683" y="827022"/>
                </a:lnTo>
                <a:lnTo>
                  <a:pt x="1018223" y="833698"/>
                </a:lnTo>
                <a:lnTo>
                  <a:pt x="1020763" y="840055"/>
                </a:lnTo>
                <a:lnTo>
                  <a:pt x="1023621" y="846095"/>
                </a:lnTo>
                <a:lnTo>
                  <a:pt x="1026478" y="851817"/>
                </a:lnTo>
                <a:lnTo>
                  <a:pt x="1032828" y="862943"/>
                </a:lnTo>
                <a:lnTo>
                  <a:pt x="1039496" y="872797"/>
                </a:lnTo>
                <a:lnTo>
                  <a:pt x="1046481" y="882652"/>
                </a:lnTo>
                <a:lnTo>
                  <a:pt x="1053466" y="891552"/>
                </a:lnTo>
                <a:lnTo>
                  <a:pt x="1061086" y="900135"/>
                </a:lnTo>
                <a:lnTo>
                  <a:pt x="1076643" y="917301"/>
                </a:lnTo>
                <a:lnTo>
                  <a:pt x="1091883" y="934467"/>
                </a:lnTo>
                <a:lnTo>
                  <a:pt x="1099821" y="943367"/>
                </a:lnTo>
                <a:lnTo>
                  <a:pt x="1107441" y="952904"/>
                </a:lnTo>
                <a:lnTo>
                  <a:pt x="1115061" y="962758"/>
                </a:lnTo>
                <a:lnTo>
                  <a:pt x="1122681" y="973566"/>
                </a:lnTo>
                <a:lnTo>
                  <a:pt x="1129983" y="985010"/>
                </a:lnTo>
                <a:lnTo>
                  <a:pt x="1136968" y="996772"/>
                </a:lnTo>
                <a:lnTo>
                  <a:pt x="1143953" y="1009805"/>
                </a:lnTo>
                <a:lnTo>
                  <a:pt x="1150938" y="1024427"/>
                </a:lnTo>
                <a:lnTo>
                  <a:pt x="1153796" y="1031739"/>
                </a:lnTo>
                <a:lnTo>
                  <a:pt x="1157288" y="1039686"/>
                </a:lnTo>
                <a:lnTo>
                  <a:pt x="1160146" y="1047633"/>
                </a:lnTo>
                <a:lnTo>
                  <a:pt x="1162686" y="1056216"/>
                </a:lnTo>
                <a:lnTo>
                  <a:pt x="1165543" y="1064799"/>
                </a:lnTo>
                <a:lnTo>
                  <a:pt x="1168083" y="1074017"/>
                </a:lnTo>
                <a:lnTo>
                  <a:pt x="1170941" y="1083554"/>
                </a:lnTo>
                <a:lnTo>
                  <a:pt x="1173163" y="1093408"/>
                </a:lnTo>
                <a:lnTo>
                  <a:pt x="1175386" y="1103580"/>
                </a:lnTo>
                <a:lnTo>
                  <a:pt x="1177608" y="1114388"/>
                </a:lnTo>
                <a:lnTo>
                  <a:pt x="1179513" y="1125196"/>
                </a:lnTo>
                <a:lnTo>
                  <a:pt x="1181418" y="1136958"/>
                </a:lnTo>
                <a:lnTo>
                  <a:pt x="1181680" y="1141412"/>
                </a:lnTo>
                <a:lnTo>
                  <a:pt x="1456680" y="1141412"/>
                </a:lnTo>
                <a:lnTo>
                  <a:pt x="1456691" y="1136958"/>
                </a:lnTo>
                <a:lnTo>
                  <a:pt x="1458596" y="1125196"/>
                </a:lnTo>
                <a:lnTo>
                  <a:pt x="1460818" y="1114388"/>
                </a:lnTo>
                <a:lnTo>
                  <a:pt x="1462723" y="1103580"/>
                </a:lnTo>
                <a:lnTo>
                  <a:pt x="1464946" y="1093408"/>
                </a:lnTo>
                <a:lnTo>
                  <a:pt x="1467486" y="1083554"/>
                </a:lnTo>
                <a:lnTo>
                  <a:pt x="1470026" y="1074017"/>
                </a:lnTo>
                <a:lnTo>
                  <a:pt x="1472883" y="1064799"/>
                </a:lnTo>
                <a:lnTo>
                  <a:pt x="1475423" y="1056216"/>
                </a:lnTo>
                <a:lnTo>
                  <a:pt x="1478281" y="1047633"/>
                </a:lnTo>
                <a:lnTo>
                  <a:pt x="1481456" y="1039686"/>
                </a:lnTo>
                <a:lnTo>
                  <a:pt x="1484313" y="1031739"/>
                </a:lnTo>
                <a:lnTo>
                  <a:pt x="1487806" y="1024427"/>
                </a:lnTo>
                <a:lnTo>
                  <a:pt x="1494156" y="1009805"/>
                </a:lnTo>
                <a:lnTo>
                  <a:pt x="1501141" y="996772"/>
                </a:lnTo>
                <a:lnTo>
                  <a:pt x="1508443" y="985010"/>
                </a:lnTo>
                <a:lnTo>
                  <a:pt x="1515746" y="973566"/>
                </a:lnTo>
                <a:lnTo>
                  <a:pt x="1523048" y="962758"/>
                </a:lnTo>
                <a:lnTo>
                  <a:pt x="1530986" y="952904"/>
                </a:lnTo>
                <a:lnTo>
                  <a:pt x="1538606" y="943367"/>
                </a:lnTo>
                <a:lnTo>
                  <a:pt x="1546543" y="934467"/>
                </a:lnTo>
                <a:lnTo>
                  <a:pt x="1561466" y="917301"/>
                </a:lnTo>
                <a:lnTo>
                  <a:pt x="1577341" y="900135"/>
                </a:lnTo>
                <a:lnTo>
                  <a:pt x="1584643" y="891552"/>
                </a:lnTo>
                <a:lnTo>
                  <a:pt x="1591946" y="882652"/>
                </a:lnTo>
                <a:lnTo>
                  <a:pt x="1598613" y="872797"/>
                </a:lnTo>
                <a:lnTo>
                  <a:pt x="1605281" y="862943"/>
                </a:lnTo>
                <a:lnTo>
                  <a:pt x="1611631" y="851817"/>
                </a:lnTo>
                <a:lnTo>
                  <a:pt x="1614806" y="846095"/>
                </a:lnTo>
                <a:lnTo>
                  <a:pt x="1617346" y="840055"/>
                </a:lnTo>
                <a:lnTo>
                  <a:pt x="1620203" y="833698"/>
                </a:lnTo>
                <a:lnTo>
                  <a:pt x="1623061" y="827022"/>
                </a:lnTo>
                <a:lnTo>
                  <a:pt x="1625283" y="820347"/>
                </a:lnTo>
                <a:lnTo>
                  <a:pt x="1628141" y="813035"/>
                </a:lnTo>
                <a:lnTo>
                  <a:pt x="1630046" y="805724"/>
                </a:lnTo>
                <a:lnTo>
                  <a:pt x="1632268" y="797777"/>
                </a:lnTo>
                <a:lnTo>
                  <a:pt x="1634491" y="789194"/>
                </a:lnTo>
                <a:lnTo>
                  <a:pt x="1636396" y="780611"/>
                </a:lnTo>
                <a:lnTo>
                  <a:pt x="1637983" y="771393"/>
                </a:lnTo>
                <a:lnTo>
                  <a:pt x="1639571" y="762174"/>
                </a:lnTo>
                <a:lnTo>
                  <a:pt x="1641158" y="752002"/>
                </a:lnTo>
                <a:lnTo>
                  <a:pt x="1642428" y="741829"/>
                </a:lnTo>
                <a:lnTo>
                  <a:pt x="1643381" y="730704"/>
                </a:lnTo>
                <a:lnTo>
                  <a:pt x="1644333" y="719260"/>
                </a:lnTo>
                <a:lnTo>
                  <a:pt x="1644968" y="707498"/>
                </a:lnTo>
                <a:lnTo>
                  <a:pt x="1645603" y="694783"/>
                </a:lnTo>
                <a:lnTo>
                  <a:pt x="1645921" y="681750"/>
                </a:lnTo>
                <a:lnTo>
                  <a:pt x="1645603" y="668716"/>
                </a:lnTo>
                <a:lnTo>
                  <a:pt x="1644968" y="656319"/>
                </a:lnTo>
                <a:lnTo>
                  <a:pt x="1643698" y="643922"/>
                </a:lnTo>
                <a:lnTo>
                  <a:pt x="1641793" y="632160"/>
                </a:lnTo>
                <a:lnTo>
                  <a:pt x="1639253" y="620398"/>
                </a:lnTo>
                <a:lnTo>
                  <a:pt x="1636396" y="608954"/>
                </a:lnTo>
                <a:lnTo>
                  <a:pt x="1632903" y="598464"/>
                </a:lnTo>
                <a:lnTo>
                  <a:pt x="1629411" y="587656"/>
                </a:lnTo>
                <a:lnTo>
                  <a:pt x="1624648" y="577166"/>
                </a:lnTo>
                <a:lnTo>
                  <a:pt x="1619568" y="567312"/>
                </a:lnTo>
                <a:lnTo>
                  <a:pt x="1614488" y="557775"/>
                </a:lnTo>
                <a:lnTo>
                  <a:pt x="1608456" y="548557"/>
                </a:lnTo>
                <a:lnTo>
                  <a:pt x="1602106" y="539656"/>
                </a:lnTo>
                <a:lnTo>
                  <a:pt x="1595121" y="530755"/>
                </a:lnTo>
                <a:lnTo>
                  <a:pt x="1587183" y="522808"/>
                </a:lnTo>
                <a:lnTo>
                  <a:pt x="1578611" y="514225"/>
                </a:lnTo>
                <a:lnTo>
                  <a:pt x="1569721" y="505960"/>
                </a:lnTo>
                <a:lnTo>
                  <a:pt x="1559878" y="498331"/>
                </a:lnTo>
                <a:lnTo>
                  <a:pt x="1550353" y="491338"/>
                </a:lnTo>
                <a:lnTo>
                  <a:pt x="1540193" y="484980"/>
                </a:lnTo>
                <a:lnTo>
                  <a:pt x="1529716" y="478622"/>
                </a:lnTo>
                <a:lnTo>
                  <a:pt x="1519556" y="473218"/>
                </a:lnTo>
                <a:lnTo>
                  <a:pt x="1508761" y="467814"/>
                </a:lnTo>
                <a:lnTo>
                  <a:pt x="1497966" y="463046"/>
                </a:lnTo>
                <a:lnTo>
                  <a:pt x="1487488" y="458596"/>
                </a:lnTo>
                <a:lnTo>
                  <a:pt x="1476376" y="454463"/>
                </a:lnTo>
                <a:lnTo>
                  <a:pt x="1465581" y="450967"/>
                </a:lnTo>
                <a:lnTo>
                  <a:pt x="1455103" y="447470"/>
                </a:lnTo>
                <a:lnTo>
                  <a:pt x="1444308" y="444609"/>
                </a:lnTo>
                <a:lnTo>
                  <a:pt x="1434148" y="441748"/>
                </a:lnTo>
                <a:lnTo>
                  <a:pt x="1423988" y="439523"/>
                </a:lnTo>
                <a:lnTo>
                  <a:pt x="1413828" y="437615"/>
                </a:lnTo>
                <a:lnTo>
                  <a:pt x="1404303" y="435390"/>
                </a:lnTo>
                <a:lnTo>
                  <a:pt x="1385888" y="432529"/>
                </a:lnTo>
                <a:lnTo>
                  <a:pt x="1369061" y="430304"/>
                </a:lnTo>
                <a:lnTo>
                  <a:pt x="1354456" y="428715"/>
                </a:lnTo>
                <a:lnTo>
                  <a:pt x="1342073" y="427761"/>
                </a:lnTo>
                <a:lnTo>
                  <a:pt x="1332866" y="427443"/>
                </a:lnTo>
                <a:lnTo>
                  <a:pt x="1323023" y="427125"/>
                </a:lnTo>
                <a:lnTo>
                  <a:pt x="1316038" y="427125"/>
                </a:lnTo>
                <a:close/>
                <a:moveTo>
                  <a:pt x="1309371" y="354012"/>
                </a:moveTo>
                <a:lnTo>
                  <a:pt x="1315403" y="354012"/>
                </a:lnTo>
                <a:lnTo>
                  <a:pt x="1322071" y="354012"/>
                </a:lnTo>
                <a:lnTo>
                  <a:pt x="1328103" y="354012"/>
                </a:lnTo>
                <a:lnTo>
                  <a:pt x="1337628" y="354330"/>
                </a:lnTo>
                <a:lnTo>
                  <a:pt x="1350011" y="354966"/>
                </a:lnTo>
                <a:lnTo>
                  <a:pt x="1365568" y="356237"/>
                </a:lnTo>
                <a:lnTo>
                  <a:pt x="1383666" y="358145"/>
                </a:lnTo>
                <a:lnTo>
                  <a:pt x="1403351" y="361006"/>
                </a:lnTo>
                <a:lnTo>
                  <a:pt x="1413828" y="362913"/>
                </a:lnTo>
                <a:lnTo>
                  <a:pt x="1424941" y="364820"/>
                </a:lnTo>
                <a:lnTo>
                  <a:pt x="1436371" y="367363"/>
                </a:lnTo>
                <a:lnTo>
                  <a:pt x="1448118" y="369906"/>
                </a:lnTo>
                <a:lnTo>
                  <a:pt x="1460183" y="373085"/>
                </a:lnTo>
                <a:lnTo>
                  <a:pt x="1471931" y="376264"/>
                </a:lnTo>
                <a:lnTo>
                  <a:pt x="1484313" y="380079"/>
                </a:lnTo>
                <a:lnTo>
                  <a:pt x="1497013" y="383893"/>
                </a:lnTo>
                <a:lnTo>
                  <a:pt x="1509396" y="388661"/>
                </a:lnTo>
                <a:lnTo>
                  <a:pt x="1522096" y="393748"/>
                </a:lnTo>
                <a:lnTo>
                  <a:pt x="1534478" y="399152"/>
                </a:lnTo>
                <a:lnTo>
                  <a:pt x="1547178" y="405191"/>
                </a:lnTo>
                <a:lnTo>
                  <a:pt x="1559561" y="411549"/>
                </a:lnTo>
                <a:lnTo>
                  <a:pt x="1571943" y="418542"/>
                </a:lnTo>
                <a:lnTo>
                  <a:pt x="1584008" y="425854"/>
                </a:lnTo>
                <a:lnTo>
                  <a:pt x="1595756" y="433801"/>
                </a:lnTo>
                <a:lnTo>
                  <a:pt x="1607186" y="442384"/>
                </a:lnTo>
                <a:lnTo>
                  <a:pt x="1618616" y="451602"/>
                </a:lnTo>
                <a:lnTo>
                  <a:pt x="1629728" y="461139"/>
                </a:lnTo>
                <a:lnTo>
                  <a:pt x="1640206" y="471629"/>
                </a:lnTo>
                <a:lnTo>
                  <a:pt x="1650366" y="483073"/>
                </a:lnTo>
                <a:lnTo>
                  <a:pt x="1659891" y="494199"/>
                </a:lnTo>
                <a:lnTo>
                  <a:pt x="1668463" y="506278"/>
                </a:lnTo>
                <a:lnTo>
                  <a:pt x="1672591" y="512318"/>
                </a:lnTo>
                <a:lnTo>
                  <a:pt x="1676401" y="518676"/>
                </a:lnTo>
                <a:lnTo>
                  <a:pt x="1680211" y="525033"/>
                </a:lnTo>
                <a:lnTo>
                  <a:pt x="1683703" y="531391"/>
                </a:lnTo>
                <a:lnTo>
                  <a:pt x="1690371" y="544424"/>
                </a:lnTo>
                <a:lnTo>
                  <a:pt x="1696403" y="558093"/>
                </a:lnTo>
                <a:lnTo>
                  <a:pt x="1701801" y="572398"/>
                </a:lnTo>
                <a:lnTo>
                  <a:pt x="1706563" y="586703"/>
                </a:lnTo>
                <a:lnTo>
                  <a:pt x="1710056" y="601325"/>
                </a:lnTo>
                <a:lnTo>
                  <a:pt x="1713548" y="616266"/>
                </a:lnTo>
                <a:lnTo>
                  <a:pt x="1715771" y="631842"/>
                </a:lnTo>
                <a:lnTo>
                  <a:pt x="1717993" y="647736"/>
                </a:lnTo>
                <a:lnTo>
                  <a:pt x="1718946" y="663948"/>
                </a:lnTo>
                <a:lnTo>
                  <a:pt x="1719263" y="680478"/>
                </a:lnTo>
                <a:lnTo>
                  <a:pt x="1718946" y="697644"/>
                </a:lnTo>
                <a:lnTo>
                  <a:pt x="1718311" y="712584"/>
                </a:lnTo>
                <a:lnTo>
                  <a:pt x="1717041" y="727207"/>
                </a:lnTo>
                <a:lnTo>
                  <a:pt x="1716088" y="740876"/>
                </a:lnTo>
                <a:lnTo>
                  <a:pt x="1714501" y="753909"/>
                </a:lnTo>
                <a:lnTo>
                  <a:pt x="1712913" y="766624"/>
                </a:lnTo>
                <a:lnTo>
                  <a:pt x="1711326" y="778704"/>
                </a:lnTo>
                <a:lnTo>
                  <a:pt x="1709103" y="790148"/>
                </a:lnTo>
                <a:lnTo>
                  <a:pt x="1706881" y="801274"/>
                </a:lnTo>
                <a:lnTo>
                  <a:pt x="1704658" y="812082"/>
                </a:lnTo>
                <a:lnTo>
                  <a:pt x="1701801" y="821936"/>
                </a:lnTo>
                <a:lnTo>
                  <a:pt x="1698943" y="831790"/>
                </a:lnTo>
                <a:lnTo>
                  <a:pt x="1696086" y="841009"/>
                </a:lnTo>
                <a:lnTo>
                  <a:pt x="1692911" y="849910"/>
                </a:lnTo>
                <a:lnTo>
                  <a:pt x="1689736" y="858175"/>
                </a:lnTo>
                <a:lnTo>
                  <a:pt x="1686243" y="866122"/>
                </a:lnTo>
                <a:lnTo>
                  <a:pt x="1682751" y="874069"/>
                </a:lnTo>
                <a:lnTo>
                  <a:pt x="1679258" y="881698"/>
                </a:lnTo>
                <a:lnTo>
                  <a:pt x="1675448" y="888691"/>
                </a:lnTo>
                <a:lnTo>
                  <a:pt x="1671321" y="895367"/>
                </a:lnTo>
                <a:lnTo>
                  <a:pt x="1667828" y="902042"/>
                </a:lnTo>
                <a:lnTo>
                  <a:pt x="1659573" y="914440"/>
                </a:lnTo>
                <a:lnTo>
                  <a:pt x="1651001" y="925884"/>
                </a:lnTo>
                <a:lnTo>
                  <a:pt x="1642428" y="936692"/>
                </a:lnTo>
                <a:lnTo>
                  <a:pt x="1633856" y="947182"/>
                </a:lnTo>
                <a:lnTo>
                  <a:pt x="1624648" y="957036"/>
                </a:lnTo>
                <a:lnTo>
                  <a:pt x="1615758" y="966891"/>
                </a:lnTo>
                <a:lnTo>
                  <a:pt x="1602423" y="981831"/>
                </a:lnTo>
                <a:lnTo>
                  <a:pt x="1595756" y="989460"/>
                </a:lnTo>
                <a:lnTo>
                  <a:pt x="1589406" y="997407"/>
                </a:lnTo>
                <a:lnTo>
                  <a:pt x="1583056" y="1005672"/>
                </a:lnTo>
                <a:lnTo>
                  <a:pt x="1576706" y="1014255"/>
                </a:lnTo>
                <a:lnTo>
                  <a:pt x="1570991" y="1023474"/>
                </a:lnTo>
                <a:lnTo>
                  <a:pt x="1564958" y="1033010"/>
                </a:lnTo>
                <a:lnTo>
                  <a:pt x="1559561" y="1043818"/>
                </a:lnTo>
                <a:lnTo>
                  <a:pt x="1554163" y="1054626"/>
                </a:lnTo>
                <a:lnTo>
                  <a:pt x="1549083" y="1067024"/>
                </a:lnTo>
                <a:lnTo>
                  <a:pt x="1544638" y="1080057"/>
                </a:lnTo>
                <a:lnTo>
                  <a:pt x="1540193" y="1094680"/>
                </a:lnTo>
                <a:lnTo>
                  <a:pt x="1536383" y="1110256"/>
                </a:lnTo>
                <a:lnTo>
                  <a:pt x="1532891" y="1127104"/>
                </a:lnTo>
                <a:lnTo>
                  <a:pt x="1529716" y="1144905"/>
                </a:lnTo>
                <a:lnTo>
                  <a:pt x="1529716" y="1286999"/>
                </a:lnTo>
                <a:lnTo>
                  <a:pt x="1526858" y="1293992"/>
                </a:lnTo>
                <a:lnTo>
                  <a:pt x="1525906" y="1296535"/>
                </a:lnTo>
                <a:lnTo>
                  <a:pt x="1523366" y="1300986"/>
                </a:lnTo>
                <a:lnTo>
                  <a:pt x="1520508" y="1306072"/>
                </a:lnTo>
                <a:lnTo>
                  <a:pt x="1516063" y="1312747"/>
                </a:lnTo>
                <a:lnTo>
                  <a:pt x="1510348" y="1320694"/>
                </a:lnTo>
                <a:lnTo>
                  <a:pt x="1503046" y="1328641"/>
                </a:lnTo>
                <a:lnTo>
                  <a:pt x="1499236" y="1333410"/>
                </a:lnTo>
                <a:lnTo>
                  <a:pt x="1494473" y="1337542"/>
                </a:lnTo>
                <a:lnTo>
                  <a:pt x="1489393" y="1342310"/>
                </a:lnTo>
                <a:lnTo>
                  <a:pt x="1483996" y="1346761"/>
                </a:lnTo>
                <a:lnTo>
                  <a:pt x="1478281" y="1351211"/>
                </a:lnTo>
                <a:lnTo>
                  <a:pt x="1471931" y="1355979"/>
                </a:lnTo>
                <a:lnTo>
                  <a:pt x="1465263" y="1360748"/>
                </a:lnTo>
                <a:lnTo>
                  <a:pt x="1457961" y="1365516"/>
                </a:lnTo>
                <a:lnTo>
                  <a:pt x="1450341" y="1369648"/>
                </a:lnTo>
                <a:lnTo>
                  <a:pt x="1442086" y="1374417"/>
                </a:lnTo>
                <a:lnTo>
                  <a:pt x="1432878" y="1378867"/>
                </a:lnTo>
                <a:lnTo>
                  <a:pt x="1423671" y="1382682"/>
                </a:lnTo>
                <a:lnTo>
                  <a:pt x="1413511" y="1386814"/>
                </a:lnTo>
                <a:lnTo>
                  <a:pt x="1403351" y="1390311"/>
                </a:lnTo>
                <a:lnTo>
                  <a:pt x="1392238" y="1394125"/>
                </a:lnTo>
                <a:lnTo>
                  <a:pt x="1380173" y="1397622"/>
                </a:lnTo>
                <a:lnTo>
                  <a:pt x="1367791" y="1400483"/>
                </a:lnTo>
                <a:lnTo>
                  <a:pt x="1354773" y="1403662"/>
                </a:lnTo>
                <a:lnTo>
                  <a:pt x="1341121" y="1405887"/>
                </a:lnTo>
                <a:lnTo>
                  <a:pt x="1326833" y="1407794"/>
                </a:lnTo>
                <a:lnTo>
                  <a:pt x="1324611" y="1408112"/>
                </a:lnTo>
                <a:lnTo>
                  <a:pt x="1311276" y="1407794"/>
                </a:lnTo>
                <a:lnTo>
                  <a:pt x="1296988" y="1405887"/>
                </a:lnTo>
                <a:lnTo>
                  <a:pt x="1283336" y="1403662"/>
                </a:lnTo>
                <a:lnTo>
                  <a:pt x="1270318" y="1400483"/>
                </a:lnTo>
                <a:lnTo>
                  <a:pt x="1257936" y="1397622"/>
                </a:lnTo>
                <a:lnTo>
                  <a:pt x="1246188" y="1394125"/>
                </a:lnTo>
                <a:lnTo>
                  <a:pt x="1235076" y="1390311"/>
                </a:lnTo>
                <a:lnTo>
                  <a:pt x="1224598" y="1386814"/>
                </a:lnTo>
                <a:lnTo>
                  <a:pt x="1214438" y="1382682"/>
                </a:lnTo>
                <a:lnTo>
                  <a:pt x="1205231" y="1378867"/>
                </a:lnTo>
                <a:lnTo>
                  <a:pt x="1196658" y="1374417"/>
                </a:lnTo>
                <a:lnTo>
                  <a:pt x="1192940" y="1372348"/>
                </a:lnTo>
                <a:lnTo>
                  <a:pt x="1177471" y="1376937"/>
                </a:lnTo>
                <a:lnTo>
                  <a:pt x="1156831" y="1382967"/>
                </a:lnTo>
                <a:lnTo>
                  <a:pt x="1135872" y="1388679"/>
                </a:lnTo>
                <a:lnTo>
                  <a:pt x="1094591" y="1399787"/>
                </a:lnTo>
                <a:lnTo>
                  <a:pt x="1054580" y="1409625"/>
                </a:lnTo>
                <a:lnTo>
                  <a:pt x="1017744" y="1419462"/>
                </a:lnTo>
                <a:lnTo>
                  <a:pt x="985672" y="1428031"/>
                </a:lnTo>
                <a:lnTo>
                  <a:pt x="971700" y="1432157"/>
                </a:lnTo>
                <a:lnTo>
                  <a:pt x="959633" y="1436282"/>
                </a:lnTo>
                <a:lnTo>
                  <a:pt x="949471" y="1439773"/>
                </a:lnTo>
                <a:lnTo>
                  <a:pt x="941215" y="1443581"/>
                </a:lnTo>
                <a:lnTo>
                  <a:pt x="938357" y="1445168"/>
                </a:lnTo>
                <a:lnTo>
                  <a:pt x="935499" y="1446755"/>
                </a:lnTo>
                <a:lnTo>
                  <a:pt x="933594" y="1448024"/>
                </a:lnTo>
                <a:lnTo>
                  <a:pt x="932324" y="1449928"/>
                </a:lnTo>
                <a:lnTo>
                  <a:pt x="932006" y="1451198"/>
                </a:lnTo>
                <a:lnTo>
                  <a:pt x="932006" y="1452784"/>
                </a:lnTo>
                <a:lnTo>
                  <a:pt x="932641" y="1454054"/>
                </a:lnTo>
                <a:lnTo>
                  <a:pt x="934229" y="1455641"/>
                </a:lnTo>
                <a:lnTo>
                  <a:pt x="938675" y="1457862"/>
                </a:lnTo>
                <a:lnTo>
                  <a:pt x="944390" y="1460401"/>
                </a:lnTo>
                <a:lnTo>
                  <a:pt x="950741" y="1462940"/>
                </a:lnTo>
                <a:lnTo>
                  <a:pt x="958363" y="1465161"/>
                </a:lnTo>
                <a:lnTo>
                  <a:pt x="966619" y="1467065"/>
                </a:lnTo>
                <a:lnTo>
                  <a:pt x="976145" y="1469604"/>
                </a:lnTo>
                <a:lnTo>
                  <a:pt x="985672" y="1471508"/>
                </a:lnTo>
                <a:lnTo>
                  <a:pt x="996468" y="1473412"/>
                </a:lnTo>
                <a:lnTo>
                  <a:pt x="1019014" y="1477538"/>
                </a:lnTo>
                <a:lnTo>
                  <a:pt x="1043783" y="1481029"/>
                </a:lnTo>
                <a:lnTo>
                  <a:pt x="1069505" y="1484202"/>
                </a:lnTo>
                <a:lnTo>
                  <a:pt x="1095861" y="1486741"/>
                </a:lnTo>
                <a:lnTo>
                  <a:pt x="1122218" y="1489597"/>
                </a:lnTo>
                <a:lnTo>
                  <a:pt x="1147939" y="1491819"/>
                </a:lnTo>
                <a:lnTo>
                  <a:pt x="1172708" y="1493723"/>
                </a:lnTo>
                <a:lnTo>
                  <a:pt x="1195889" y="1495309"/>
                </a:lnTo>
                <a:lnTo>
                  <a:pt x="1233995" y="1497214"/>
                </a:lnTo>
                <a:lnTo>
                  <a:pt x="1247967" y="1497848"/>
                </a:lnTo>
                <a:lnTo>
                  <a:pt x="1257811" y="1497848"/>
                </a:lnTo>
                <a:lnTo>
                  <a:pt x="1260034" y="1497848"/>
                </a:lnTo>
                <a:lnTo>
                  <a:pt x="1262574" y="1497531"/>
                </a:lnTo>
                <a:lnTo>
                  <a:pt x="1268925" y="1495944"/>
                </a:lnTo>
                <a:lnTo>
                  <a:pt x="1276864" y="1493723"/>
                </a:lnTo>
                <a:lnTo>
                  <a:pt x="1286391" y="1490549"/>
                </a:lnTo>
                <a:lnTo>
                  <a:pt x="1297187" y="1486106"/>
                </a:lnTo>
                <a:lnTo>
                  <a:pt x="1309254" y="1481663"/>
                </a:lnTo>
                <a:lnTo>
                  <a:pt x="1337516" y="1470239"/>
                </a:lnTo>
                <a:lnTo>
                  <a:pt x="1369588" y="1456593"/>
                </a:lnTo>
                <a:lnTo>
                  <a:pt x="1404836" y="1440725"/>
                </a:lnTo>
                <a:lnTo>
                  <a:pt x="1483271" y="1406768"/>
                </a:lnTo>
                <a:lnTo>
                  <a:pt x="1524870" y="1388679"/>
                </a:lnTo>
                <a:lnTo>
                  <a:pt x="1566786" y="1370908"/>
                </a:lnTo>
                <a:lnTo>
                  <a:pt x="1608703" y="1354088"/>
                </a:lnTo>
                <a:lnTo>
                  <a:pt x="1629343" y="1346154"/>
                </a:lnTo>
                <a:lnTo>
                  <a:pt x="1649666" y="1337903"/>
                </a:lnTo>
                <a:lnTo>
                  <a:pt x="1669672" y="1330604"/>
                </a:lnTo>
                <a:lnTo>
                  <a:pt x="1689043" y="1323622"/>
                </a:lnTo>
                <a:lnTo>
                  <a:pt x="1708095" y="1317275"/>
                </a:lnTo>
                <a:lnTo>
                  <a:pt x="1726513" y="1311246"/>
                </a:lnTo>
                <a:lnTo>
                  <a:pt x="1743978" y="1305851"/>
                </a:lnTo>
                <a:lnTo>
                  <a:pt x="1760491" y="1301725"/>
                </a:lnTo>
                <a:lnTo>
                  <a:pt x="1776368" y="1297599"/>
                </a:lnTo>
                <a:lnTo>
                  <a:pt x="1790976" y="1294743"/>
                </a:lnTo>
                <a:lnTo>
                  <a:pt x="1804630" y="1292204"/>
                </a:lnTo>
                <a:lnTo>
                  <a:pt x="1817650" y="1290618"/>
                </a:lnTo>
                <a:lnTo>
                  <a:pt x="1829717" y="1289031"/>
                </a:lnTo>
                <a:lnTo>
                  <a:pt x="1840831" y="1288396"/>
                </a:lnTo>
                <a:lnTo>
                  <a:pt x="1851310" y="1287762"/>
                </a:lnTo>
                <a:lnTo>
                  <a:pt x="1860836" y="1287127"/>
                </a:lnTo>
                <a:lnTo>
                  <a:pt x="1869728" y="1287762"/>
                </a:lnTo>
                <a:lnTo>
                  <a:pt x="1877984" y="1288396"/>
                </a:lnTo>
                <a:lnTo>
                  <a:pt x="1885605" y="1289348"/>
                </a:lnTo>
                <a:lnTo>
                  <a:pt x="1892274" y="1290618"/>
                </a:lnTo>
                <a:lnTo>
                  <a:pt x="1898307" y="1292204"/>
                </a:lnTo>
                <a:lnTo>
                  <a:pt x="1904023" y="1294426"/>
                </a:lnTo>
                <a:lnTo>
                  <a:pt x="1908469" y="1296647"/>
                </a:lnTo>
                <a:lnTo>
                  <a:pt x="1912914" y="1298869"/>
                </a:lnTo>
                <a:lnTo>
                  <a:pt x="1916725" y="1302042"/>
                </a:lnTo>
                <a:lnTo>
                  <a:pt x="1919901" y="1304899"/>
                </a:lnTo>
                <a:lnTo>
                  <a:pt x="1922441" y="1308389"/>
                </a:lnTo>
                <a:lnTo>
                  <a:pt x="1924664" y="1311880"/>
                </a:lnTo>
                <a:lnTo>
                  <a:pt x="1926252" y="1315688"/>
                </a:lnTo>
                <a:lnTo>
                  <a:pt x="1927522" y="1319497"/>
                </a:lnTo>
                <a:lnTo>
                  <a:pt x="1928157" y="1323622"/>
                </a:lnTo>
                <a:lnTo>
                  <a:pt x="1928474" y="1328065"/>
                </a:lnTo>
                <a:lnTo>
                  <a:pt x="1928474" y="1332825"/>
                </a:lnTo>
                <a:lnTo>
                  <a:pt x="1928157" y="1336951"/>
                </a:lnTo>
                <a:lnTo>
                  <a:pt x="1927522" y="1342029"/>
                </a:lnTo>
                <a:lnTo>
                  <a:pt x="1926252" y="1346789"/>
                </a:lnTo>
                <a:lnTo>
                  <a:pt x="1924981" y="1351549"/>
                </a:lnTo>
                <a:lnTo>
                  <a:pt x="1923711" y="1356627"/>
                </a:lnTo>
                <a:lnTo>
                  <a:pt x="1921488" y="1361704"/>
                </a:lnTo>
                <a:lnTo>
                  <a:pt x="1919583" y="1366782"/>
                </a:lnTo>
                <a:lnTo>
                  <a:pt x="1917728" y="1370490"/>
                </a:lnTo>
                <a:lnTo>
                  <a:pt x="1673225" y="1539875"/>
                </a:lnTo>
                <a:lnTo>
                  <a:pt x="1839536" y="1455101"/>
                </a:lnTo>
                <a:lnTo>
                  <a:pt x="1835829" y="1457509"/>
                </a:lnTo>
                <a:lnTo>
                  <a:pt x="1835750" y="1457545"/>
                </a:lnTo>
                <a:lnTo>
                  <a:pt x="1831940" y="1459449"/>
                </a:lnTo>
                <a:lnTo>
                  <a:pt x="1834797" y="1458179"/>
                </a:lnTo>
                <a:lnTo>
                  <a:pt x="1835829" y="1457509"/>
                </a:lnTo>
                <a:lnTo>
                  <a:pt x="1846229" y="1452784"/>
                </a:lnTo>
                <a:lnTo>
                  <a:pt x="1861789" y="1446437"/>
                </a:lnTo>
                <a:lnTo>
                  <a:pt x="1871633" y="1442629"/>
                </a:lnTo>
                <a:lnTo>
                  <a:pt x="1882112" y="1438821"/>
                </a:lnTo>
                <a:lnTo>
                  <a:pt x="1893226" y="1435013"/>
                </a:lnTo>
                <a:lnTo>
                  <a:pt x="1905293" y="1431204"/>
                </a:lnTo>
                <a:lnTo>
                  <a:pt x="1917995" y="1427714"/>
                </a:lnTo>
                <a:lnTo>
                  <a:pt x="1930697" y="1424857"/>
                </a:lnTo>
                <a:lnTo>
                  <a:pt x="1944034" y="1422001"/>
                </a:lnTo>
                <a:lnTo>
                  <a:pt x="1957054" y="1420097"/>
                </a:lnTo>
                <a:lnTo>
                  <a:pt x="1970391" y="1418828"/>
                </a:lnTo>
                <a:lnTo>
                  <a:pt x="1977059" y="1418510"/>
                </a:lnTo>
                <a:lnTo>
                  <a:pt x="1983410" y="1418193"/>
                </a:lnTo>
                <a:lnTo>
                  <a:pt x="1989761" y="1418510"/>
                </a:lnTo>
                <a:lnTo>
                  <a:pt x="1995795" y="1418828"/>
                </a:lnTo>
                <a:lnTo>
                  <a:pt x="2001828" y="1419780"/>
                </a:lnTo>
                <a:lnTo>
                  <a:pt x="2007862" y="1420732"/>
                </a:lnTo>
                <a:lnTo>
                  <a:pt x="2013577" y="1421684"/>
                </a:lnTo>
                <a:lnTo>
                  <a:pt x="2018658" y="1423588"/>
                </a:lnTo>
                <a:lnTo>
                  <a:pt x="2023739" y="1425175"/>
                </a:lnTo>
                <a:lnTo>
                  <a:pt x="2028820" y="1427079"/>
                </a:lnTo>
                <a:lnTo>
                  <a:pt x="2033265" y="1429618"/>
                </a:lnTo>
                <a:lnTo>
                  <a:pt x="2037394" y="1431839"/>
                </a:lnTo>
                <a:lnTo>
                  <a:pt x="2041839" y="1434378"/>
                </a:lnTo>
                <a:lnTo>
                  <a:pt x="2045650" y="1437234"/>
                </a:lnTo>
                <a:lnTo>
                  <a:pt x="2048825" y="1439773"/>
                </a:lnTo>
                <a:lnTo>
                  <a:pt x="2052001" y="1442946"/>
                </a:lnTo>
                <a:lnTo>
                  <a:pt x="2054859" y="1445803"/>
                </a:lnTo>
                <a:lnTo>
                  <a:pt x="2057082" y="1449294"/>
                </a:lnTo>
                <a:lnTo>
                  <a:pt x="2059305" y="1452467"/>
                </a:lnTo>
                <a:lnTo>
                  <a:pt x="2060892" y="1455958"/>
                </a:lnTo>
                <a:lnTo>
                  <a:pt x="2062162" y="1459131"/>
                </a:lnTo>
                <a:lnTo>
                  <a:pt x="2063115" y="1462622"/>
                </a:lnTo>
                <a:lnTo>
                  <a:pt x="2063433" y="1465796"/>
                </a:lnTo>
                <a:lnTo>
                  <a:pt x="2063750" y="1469287"/>
                </a:lnTo>
                <a:lnTo>
                  <a:pt x="2063433" y="1472778"/>
                </a:lnTo>
                <a:lnTo>
                  <a:pt x="2062480" y="1476268"/>
                </a:lnTo>
                <a:lnTo>
                  <a:pt x="2061210" y="1479442"/>
                </a:lnTo>
                <a:lnTo>
                  <a:pt x="2059622" y="1482933"/>
                </a:lnTo>
                <a:lnTo>
                  <a:pt x="2057082" y="1485789"/>
                </a:lnTo>
                <a:lnTo>
                  <a:pt x="2054541" y="1489280"/>
                </a:lnTo>
                <a:lnTo>
                  <a:pt x="2051048" y="1492136"/>
                </a:lnTo>
                <a:lnTo>
                  <a:pt x="2047555" y="1495309"/>
                </a:lnTo>
                <a:lnTo>
                  <a:pt x="2043110" y="1497848"/>
                </a:lnTo>
                <a:lnTo>
                  <a:pt x="2038029" y="1500704"/>
                </a:lnTo>
                <a:lnTo>
                  <a:pt x="2017071" y="1511494"/>
                </a:lnTo>
                <a:lnTo>
                  <a:pt x="1995795" y="1522919"/>
                </a:lnTo>
                <a:lnTo>
                  <a:pt x="1975154" y="1534344"/>
                </a:lnTo>
                <a:lnTo>
                  <a:pt x="1956101" y="1545451"/>
                </a:lnTo>
                <a:lnTo>
                  <a:pt x="1926252" y="1562271"/>
                </a:lnTo>
                <a:lnTo>
                  <a:pt x="1914502" y="1569252"/>
                </a:lnTo>
                <a:lnTo>
                  <a:pt x="1983410" y="1527997"/>
                </a:lnTo>
                <a:lnTo>
                  <a:pt x="1511215" y="1778704"/>
                </a:lnTo>
                <a:lnTo>
                  <a:pt x="1498196" y="1785369"/>
                </a:lnTo>
                <a:lnTo>
                  <a:pt x="1482953" y="1792985"/>
                </a:lnTo>
                <a:lnTo>
                  <a:pt x="1462948" y="1802823"/>
                </a:lnTo>
                <a:lnTo>
                  <a:pt x="1438814" y="1814248"/>
                </a:lnTo>
                <a:lnTo>
                  <a:pt x="1410870" y="1827259"/>
                </a:lnTo>
                <a:lnTo>
                  <a:pt x="1380385" y="1841223"/>
                </a:lnTo>
                <a:lnTo>
                  <a:pt x="1347678" y="1855186"/>
                </a:lnTo>
                <a:lnTo>
                  <a:pt x="1313382" y="1869150"/>
                </a:lnTo>
                <a:lnTo>
                  <a:pt x="1295917" y="1876131"/>
                </a:lnTo>
                <a:lnTo>
                  <a:pt x="1278769" y="1882796"/>
                </a:lnTo>
                <a:lnTo>
                  <a:pt x="1260987" y="1889143"/>
                </a:lnTo>
                <a:lnTo>
                  <a:pt x="1243204" y="1895172"/>
                </a:lnTo>
                <a:lnTo>
                  <a:pt x="1225739" y="1900885"/>
                </a:lnTo>
                <a:lnTo>
                  <a:pt x="1208909" y="1905962"/>
                </a:lnTo>
                <a:lnTo>
                  <a:pt x="1191761" y="1910723"/>
                </a:lnTo>
                <a:lnTo>
                  <a:pt x="1175248" y="1914848"/>
                </a:lnTo>
                <a:lnTo>
                  <a:pt x="1159371" y="1918656"/>
                </a:lnTo>
                <a:lnTo>
                  <a:pt x="1144129" y="1921513"/>
                </a:lnTo>
                <a:lnTo>
                  <a:pt x="1129204" y="1923417"/>
                </a:lnTo>
                <a:lnTo>
                  <a:pt x="1115232" y="1925004"/>
                </a:lnTo>
                <a:lnTo>
                  <a:pt x="1108563" y="1925321"/>
                </a:lnTo>
                <a:lnTo>
                  <a:pt x="1102212" y="1925638"/>
                </a:lnTo>
                <a:lnTo>
                  <a:pt x="1095861" y="1925638"/>
                </a:lnTo>
                <a:lnTo>
                  <a:pt x="1089828" y="1925321"/>
                </a:lnTo>
                <a:lnTo>
                  <a:pt x="1076808" y="1924051"/>
                </a:lnTo>
                <a:lnTo>
                  <a:pt x="1061884" y="1922465"/>
                </a:lnTo>
                <a:lnTo>
                  <a:pt x="1025683" y="1918656"/>
                </a:lnTo>
                <a:lnTo>
                  <a:pt x="983131" y="1912944"/>
                </a:lnTo>
                <a:lnTo>
                  <a:pt x="934546" y="1906280"/>
                </a:lnTo>
                <a:lnTo>
                  <a:pt x="824992" y="1890412"/>
                </a:lnTo>
                <a:lnTo>
                  <a:pt x="707181" y="1872958"/>
                </a:lnTo>
                <a:lnTo>
                  <a:pt x="589688" y="1856138"/>
                </a:lnTo>
                <a:lnTo>
                  <a:pt x="534117" y="1848522"/>
                </a:lnTo>
                <a:lnTo>
                  <a:pt x="482357" y="1841540"/>
                </a:lnTo>
                <a:lnTo>
                  <a:pt x="435677" y="1835828"/>
                </a:lnTo>
                <a:lnTo>
                  <a:pt x="394713" y="1831385"/>
                </a:lnTo>
                <a:lnTo>
                  <a:pt x="376613" y="1829798"/>
                </a:lnTo>
                <a:lnTo>
                  <a:pt x="361053" y="1828529"/>
                </a:lnTo>
                <a:lnTo>
                  <a:pt x="347399" y="1827577"/>
                </a:lnTo>
                <a:lnTo>
                  <a:pt x="335967" y="1827259"/>
                </a:lnTo>
                <a:lnTo>
                  <a:pt x="314056" y="1827577"/>
                </a:lnTo>
                <a:lnTo>
                  <a:pt x="289922" y="1827894"/>
                </a:lnTo>
                <a:lnTo>
                  <a:pt x="237209" y="1829481"/>
                </a:lnTo>
                <a:lnTo>
                  <a:pt x="181321" y="1831385"/>
                </a:lnTo>
                <a:lnTo>
                  <a:pt x="126702" y="1833606"/>
                </a:lnTo>
                <a:lnTo>
                  <a:pt x="37153" y="1837732"/>
                </a:lnTo>
                <a:lnTo>
                  <a:pt x="0" y="1839636"/>
                </a:lnTo>
                <a:lnTo>
                  <a:pt x="19053" y="1500704"/>
                </a:lnTo>
                <a:lnTo>
                  <a:pt x="28580" y="1501657"/>
                </a:lnTo>
                <a:lnTo>
                  <a:pt x="54301" y="1503878"/>
                </a:lnTo>
                <a:lnTo>
                  <a:pt x="72084" y="1505147"/>
                </a:lnTo>
                <a:lnTo>
                  <a:pt x="92089" y="1506099"/>
                </a:lnTo>
                <a:lnTo>
                  <a:pt x="114318" y="1507369"/>
                </a:lnTo>
                <a:lnTo>
                  <a:pt x="137499" y="1507686"/>
                </a:lnTo>
                <a:lnTo>
                  <a:pt x="161632" y="1507369"/>
                </a:lnTo>
                <a:lnTo>
                  <a:pt x="173699" y="1506734"/>
                </a:lnTo>
                <a:lnTo>
                  <a:pt x="186084" y="1505782"/>
                </a:lnTo>
                <a:lnTo>
                  <a:pt x="198151" y="1504830"/>
                </a:lnTo>
                <a:lnTo>
                  <a:pt x="210217" y="1503878"/>
                </a:lnTo>
                <a:lnTo>
                  <a:pt x="221649" y="1502291"/>
                </a:lnTo>
                <a:lnTo>
                  <a:pt x="233399" y="1500704"/>
                </a:lnTo>
                <a:lnTo>
                  <a:pt x="244513" y="1498483"/>
                </a:lnTo>
                <a:lnTo>
                  <a:pt x="255627" y="1496262"/>
                </a:lnTo>
                <a:lnTo>
                  <a:pt x="265471" y="1493088"/>
                </a:lnTo>
                <a:lnTo>
                  <a:pt x="275315" y="1490232"/>
                </a:lnTo>
                <a:lnTo>
                  <a:pt x="284524" y="1486424"/>
                </a:lnTo>
                <a:lnTo>
                  <a:pt x="292780" y="1482615"/>
                </a:lnTo>
                <a:lnTo>
                  <a:pt x="300719" y="1478172"/>
                </a:lnTo>
                <a:lnTo>
                  <a:pt x="304212" y="1475634"/>
                </a:lnTo>
                <a:lnTo>
                  <a:pt x="307705" y="1473095"/>
                </a:lnTo>
                <a:lnTo>
                  <a:pt x="321677" y="1462622"/>
                </a:lnTo>
                <a:lnTo>
                  <a:pt x="337872" y="1450880"/>
                </a:lnTo>
                <a:lnTo>
                  <a:pt x="355972" y="1438821"/>
                </a:lnTo>
                <a:lnTo>
                  <a:pt x="375978" y="1426127"/>
                </a:lnTo>
                <a:lnTo>
                  <a:pt x="396936" y="1413433"/>
                </a:lnTo>
                <a:lnTo>
                  <a:pt x="418847" y="1400421"/>
                </a:lnTo>
                <a:lnTo>
                  <a:pt x="441075" y="1387727"/>
                </a:lnTo>
                <a:lnTo>
                  <a:pt x="463621" y="1375351"/>
                </a:lnTo>
                <a:lnTo>
                  <a:pt x="485850" y="1363291"/>
                </a:lnTo>
                <a:lnTo>
                  <a:pt x="508078" y="1352184"/>
                </a:lnTo>
                <a:lnTo>
                  <a:pt x="529037" y="1341711"/>
                </a:lnTo>
                <a:lnTo>
                  <a:pt x="549042" y="1332191"/>
                </a:lnTo>
                <a:lnTo>
                  <a:pt x="567142" y="1323940"/>
                </a:lnTo>
                <a:lnTo>
                  <a:pt x="583972" y="1317275"/>
                </a:lnTo>
                <a:lnTo>
                  <a:pt x="597945" y="1311880"/>
                </a:lnTo>
                <a:lnTo>
                  <a:pt x="604296" y="1309976"/>
                </a:lnTo>
                <a:lnTo>
                  <a:pt x="609694" y="1308389"/>
                </a:lnTo>
                <a:lnTo>
                  <a:pt x="616680" y="1307120"/>
                </a:lnTo>
                <a:lnTo>
                  <a:pt x="626524" y="1304899"/>
                </a:lnTo>
                <a:lnTo>
                  <a:pt x="655103" y="1299821"/>
                </a:lnTo>
                <a:lnTo>
                  <a:pt x="693844" y="1293474"/>
                </a:lnTo>
                <a:lnTo>
                  <a:pt x="740842" y="1286492"/>
                </a:lnTo>
                <a:lnTo>
                  <a:pt x="794507" y="1279193"/>
                </a:lnTo>
                <a:lnTo>
                  <a:pt x="853254" y="1271894"/>
                </a:lnTo>
                <a:lnTo>
                  <a:pt x="884056" y="1268403"/>
                </a:lnTo>
                <a:lnTo>
                  <a:pt x="915176" y="1264912"/>
                </a:lnTo>
                <a:lnTo>
                  <a:pt x="946931" y="1261421"/>
                </a:lnTo>
                <a:lnTo>
                  <a:pt x="979003" y="1258565"/>
                </a:lnTo>
                <a:lnTo>
                  <a:pt x="1010758" y="1256026"/>
                </a:lnTo>
                <a:lnTo>
                  <a:pt x="1042195" y="1253488"/>
                </a:lnTo>
                <a:lnTo>
                  <a:pt x="1073633" y="1251583"/>
                </a:lnTo>
                <a:lnTo>
                  <a:pt x="1103800" y="1249997"/>
                </a:lnTo>
                <a:lnTo>
                  <a:pt x="1108711" y="1249733"/>
                </a:lnTo>
                <a:lnTo>
                  <a:pt x="1108711" y="1144905"/>
                </a:lnTo>
                <a:lnTo>
                  <a:pt x="1105218" y="1127104"/>
                </a:lnTo>
                <a:lnTo>
                  <a:pt x="1102043" y="1110256"/>
                </a:lnTo>
                <a:lnTo>
                  <a:pt x="1097916" y="1094680"/>
                </a:lnTo>
                <a:lnTo>
                  <a:pt x="1093788" y="1080057"/>
                </a:lnTo>
                <a:lnTo>
                  <a:pt x="1089026" y="1067024"/>
                </a:lnTo>
                <a:lnTo>
                  <a:pt x="1083946" y="1054626"/>
                </a:lnTo>
                <a:lnTo>
                  <a:pt x="1078866" y="1043818"/>
                </a:lnTo>
                <a:lnTo>
                  <a:pt x="1073468" y="1033010"/>
                </a:lnTo>
                <a:lnTo>
                  <a:pt x="1067753" y="1023474"/>
                </a:lnTo>
                <a:lnTo>
                  <a:pt x="1061721" y="1014255"/>
                </a:lnTo>
                <a:lnTo>
                  <a:pt x="1055371" y="1005672"/>
                </a:lnTo>
                <a:lnTo>
                  <a:pt x="1049021" y="997407"/>
                </a:lnTo>
                <a:lnTo>
                  <a:pt x="1042671" y="989460"/>
                </a:lnTo>
                <a:lnTo>
                  <a:pt x="1036003" y="981831"/>
                </a:lnTo>
                <a:lnTo>
                  <a:pt x="1022668" y="966891"/>
                </a:lnTo>
                <a:lnTo>
                  <a:pt x="1013461" y="957036"/>
                </a:lnTo>
                <a:lnTo>
                  <a:pt x="1004888" y="947182"/>
                </a:lnTo>
                <a:lnTo>
                  <a:pt x="995681" y="936692"/>
                </a:lnTo>
                <a:lnTo>
                  <a:pt x="987108" y="925884"/>
                </a:lnTo>
                <a:lnTo>
                  <a:pt x="978853" y="914440"/>
                </a:lnTo>
                <a:lnTo>
                  <a:pt x="970916" y="902042"/>
                </a:lnTo>
                <a:lnTo>
                  <a:pt x="966788" y="895367"/>
                </a:lnTo>
                <a:lnTo>
                  <a:pt x="962978" y="888691"/>
                </a:lnTo>
                <a:lnTo>
                  <a:pt x="959168" y="881698"/>
                </a:lnTo>
                <a:lnTo>
                  <a:pt x="955676" y="874069"/>
                </a:lnTo>
                <a:lnTo>
                  <a:pt x="952183" y="866122"/>
                </a:lnTo>
                <a:lnTo>
                  <a:pt x="948691" y="858175"/>
                </a:lnTo>
                <a:lnTo>
                  <a:pt x="945516" y="849910"/>
                </a:lnTo>
                <a:lnTo>
                  <a:pt x="942341" y="841009"/>
                </a:lnTo>
                <a:lnTo>
                  <a:pt x="939483" y="831790"/>
                </a:lnTo>
                <a:lnTo>
                  <a:pt x="936626" y="821936"/>
                </a:lnTo>
                <a:lnTo>
                  <a:pt x="934086" y="812082"/>
                </a:lnTo>
                <a:lnTo>
                  <a:pt x="931863" y="801274"/>
                </a:lnTo>
                <a:lnTo>
                  <a:pt x="929323" y="790148"/>
                </a:lnTo>
                <a:lnTo>
                  <a:pt x="927418" y="778704"/>
                </a:lnTo>
                <a:lnTo>
                  <a:pt x="925513" y="766624"/>
                </a:lnTo>
                <a:lnTo>
                  <a:pt x="923608" y="753909"/>
                </a:lnTo>
                <a:lnTo>
                  <a:pt x="922338" y="740876"/>
                </a:lnTo>
                <a:lnTo>
                  <a:pt x="921068" y="727207"/>
                </a:lnTo>
                <a:lnTo>
                  <a:pt x="920433" y="712584"/>
                </a:lnTo>
                <a:lnTo>
                  <a:pt x="919481" y="697644"/>
                </a:lnTo>
                <a:lnTo>
                  <a:pt x="919163" y="680478"/>
                </a:lnTo>
                <a:lnTo>
                  <a:pt x="919481" y="663948"/>
                </a:lnTo>
                <a:lnTo>
                  <a:pt x="920751" y="647736"/>
                </a:lnTo>
                <a:lnTo>
                  <a:pt x="922338" y="631842"/>
                </a:lnTo>
                <a:lnTo>
                  <a:pt x="924561" y="616266"/>
                </a:lnTo>
                <a:lnTo>
                  <a:pt x="928053" y="601325"/>
                </a:lnTo>
                <a:lnTo>
                  <a:pt x="932181" y="586703"/>
                </a:lnTo>
                <a:lnTo>
                  <a:pt x="936308" y="572398"/>
                </a:lnTo>
                <a:lnTo>
                  <a:pt x="941706" y="558093"/>
                </a:lnTo>
                <a:lnTo>
                  <a:pt x="947738" y="544424"/>
                </a:lnTo>
                <a:lnTo>
                  <a:pt x="954406" y="531391"/>
                </a:lnTo>
                <a:lnTo>
                  <a:pt x="958216" y="525033"/>
                </a:lnTo>
                <a:lnTo>
                  <a:pt x="961708" y="518676"/>
                </a:lnTo>
                <a:lnTo>
                  <a:pt x="965836" y="512318"/>
                </a:lnTo>
                <a:lnTo>
                  <a:pt x="969646" y="506278"/>
                </a:lnTo>
                <a:lnTo>
                  <a:pt x="978853" y="494199"/>
                </a:lnTo>
                <a:lnTo>
                  <a:pt x="988061" y="483073"/>
                </a:lnTo>
                <a:lnTo>
                  <a:pt x="998221" y="471629"/>
                </a:lnTo>
                <a:lnTo>
                  <a:pt x="1008698" y="461139"/>
                </a:lnTo>
                <a:lnTo>
                  <a:pt x="1019811" y="451602"/>
                </a:lnTo>
                <a:lnTo>
                  <a:pt x="1030923" y="442384"/>
                </a:lnTo>
                <a:lnTo>
                  <a:pt x="1042671" y="433801"/>
                </a:lnTo>
                <a:lnTo>
                  <a:pt x="1054736" y="425854"/>
                </a:lnTo>
                <a:lnTo>
                  <a:pt x="1066483" y="418542"/>
                </a:lnTo>
                <a:lnTo>
                  <a:pt x="1078866" y="411549"/>
                </a:lnTo>
                <a:lnTo>
                  <a:pt x="1091248" y="405191"/>
                </a:lnTo>
                <a:lnTo>
                  <a:pt x="1103631" y="399152"/>
                </a:lnTo>
                <a:lnTo>
                  <a:pt x="1116331" y="393748"/>
                </a:lnTo>
                <a:lnTo>
                  <a:pt x="1128713" y="388661"/>
                </a:lnTo>
                <a:lnTo>
                  <a:pt x="1141413" y="383893"/>
                </a:lnTo>
                <a:lnTo>
                  <a:pt x="1153796" y="380079"/>
                </a:lnTo>
                <a:lnTo>
                  <a:pt x="1166178" y="376264"/>
                </a:lnTo>
                <a:lnTo>
                  <a:pt x="1178243" y="373085"/>
                </a:lnTo>
                <a:lnTo>
                  <a:pt x="1190308" y="369906"/>
                </a:lnTo>
                <a:lnTo>
                  <a:pt x="1201738" y="367363"/>
                </a:lnTo>
                <a:lnTo>
                  <a:pt x="1213168" y="364820"/>
                </a:lnTo>
                <a:lnTo>
                  <a:pt x="1224281" y="362595"/>
                </a:lnTo>
                <a:lnTo>
                  <a:pt x="1235076" y="361006"/>
                </a:lnTo>
                <a:lnTo>
                  <a:pt x="1254761" y="358145"/>
                </a:lnTo>
                <a:lnTo>
                  <a:pt x="1272223" y="356237"/>
                </a:lnTo>
                <a:lnTo>
                  <a:pt x="1287781" y="354966"/>
                </a:lnTo>
                <a:lnTo>
                  <a:pt x="1300163" y="354330"/>
                </a:lnTo>
                <a:lnTo>
                  <a:pt x="1309371" y="354012"/>
                </a:lnTo>
                <a:close/>
                <a:moveTo>
                  <a:pt x="1815403" y="215900"/>
                </a:moveTo>
                <a:lnTo>
                  <a:pt x="1818266" y="216218"/>
                </a:lnTo>
                <a:lnTo>
                  <a:pt x="1821764" y="216535"/>
                </a:lnTo>
                <a:lnTo>
                  <a:pt x="1824945" y="217170"/>
                </a:lnTo>
                <a:lnTo>
                  <a:pt x="1828126" y="218758"/>
                </a:lnTo>
                <a:lnTo>
                  <a:pt x="1830989" y="220028"/>
                </a:lnTo>
                <a:lnTo>
                  <a:pt x="1834170" y="221615"/>
                </a:lnTo>
                <a:lnTo>
                  <a:pt x="1836715" y="223520"/>
                </a:lnTo>
                <a:lnTo>
                  <a:pt x="1839577" y="226060"/>
                </a:lnTo>
                <a:lnTo>
                  <a:pt x="1841804" y="228600"/>
                </a:lnTo>
                <a:lnTo>
                  <a:pt x="1843713" y="231458"/>
                </a:lnTo>
                <a:lnTo>
                  <a:pt x="1845621" y="234315"/>
                </a:lnTo>
                <a:lnTo>
                  <a:pt x="1847212" y="237490"/>
                </a:lnTo>
                <a:lnTo>
                  <a:pt x="1848166" y="240348"/>
                </a:lnTo>
                <a:lnTo>
                  <a:pt x="1848802" y="243523"/>
                </a:lnTo>
                <a:lnTo>
                  <a:pt x="1849438" y="247015"/>
                </a:lnTo>
                <a:lnTo>
                  <a:pt x="1849438" y="250508"/>
                </a:lnTo>
                <a:lnTo>
                  <a:pt x="1849438" y="253365"/>
                </a:lnTo>
                <a:lnTo>
                  <a:pt x="1848802" y="256858"/>
                </a:lnTo>
                <a:lnTo>
                  <a:pt x="1848166" y="260033"/>
                </a:lnTo>
                <a:lnTo>
                  <a:pt x="1847212" y="263208"/>
                </a:lnTo>
                <a:lnTo>
                  <a:pt x="1845621" y="266065"/>
                </a:lnTo>
                <a:lnTo>
                  <a:pt x="1843713" y="268923"/>
                </a:lnTo>
                <a:lnTo>
                  <a:pt x="1841804" y="271780"/>
                </a:lnTo>
                <a:lnTo>
                  <a:pt x="1839577" y="274320"/>
                </a:lnTo>
                <a:lnTo>
                  <a:pt x="1736517" y="377190"/>
                </a:lnTo>
                <a:lnTo>
                  <a:pt x="1733654" y="379730"/>
                </a:lnTo>
                <a:lnTo>
                  <a:pt x="1731109" y="381635"/>
                </a:lnTo>
                <a:lnTo>
                  <a:pt x="1727928" y="383223"/>
                </a:lnTo>
                <a:lnTo>
                  <a:pt x="1725065" y="384810"/>
                </a:lnTo>
                <a:lnTo>
                  <a:pt x="1721885" y="386080"/>
                </a:lnTo>
                <a:lnTo>
                  <a:pt x="1718704" y="386715"/>
                </a:lnTo>
                <a:lnTo>
                  <a:pt x="1715205" y="387350"/>
                </a:lnTo>
                <a:lnTo>
                  <a:pt x="1712342" y="387350"/>
                </a:lnTo>
                <a:lnTo>
                  <a:pt x="1708843" y="387350"/>
                </a:lnTo>
                <a:lnTo>
                  <a:pt x="1705662" y="386715"/>
                </a:lnTo>
                <a:lnTo>
                  <a:pt x="1702163" y="386080"/>
                </a:lnTo>
                <a:lnTo>
                  <a:pt x="1699300" y="384810"/>
                </a:lnTo>
                <a:lnTo>
                  <a:pt x="1696119" y="383223"/>
                </a:lnTo>
                <a:lnTo>
                  <a:pt x="1693257" y="381635"/>
                </a:lnTo>
                <a:lnTo>
                  <a:pt x="1690394" y="379730"/>
                </a:lnTo>
                <a:lnTo>
                  <a:pt x="1687849" y="377190"/>
                </a:lnTo>
                <a:lnTo>
                  <a:pt x="1685622" y="374650"/>
                </a:lnTo>
                <a:lnTo>
                  <a:pt x="1683396" y="371793"/>
                </a:lnTo>
                <a:lnTo>
                  <a:pt x="1681805" y="368935"/>
                </a:lnTo>
                <a:lnTo>
                  <a:pt x="1680533" y="365760"/>
                </a:lnTo>
                <a:lnTo>
                  <a:pt x="1679261" y="362903"/>
                </a:lnTo>
                <a:lnTo>
                  <a:pt x="1678624" y="359410"/>
                </a:lnTo>
                <a:lnTo>
                  <a:pt x="1678306" y="356235"/>
                </a:lnTo>
                <a:lnTo>
                  <a:pt x="1677988" y="353378"/>
                </a:lnTo>
                <a:lnTo>
                  <a:pt x="1678306" y="349885"/>
                </a:lnTo>
                <a:lnTo>
                  <a:pt x="1678624" y="346393"/>
                </a:lnTo>
                <a:lnTo>
                  <a:pt x="1679261" y="343218"/>
                </a:lnTo>
                <a:lnTo>
                  <a:pt x="1680533" y="340043"/>
                </a:lnTo>
                <a:lnTo>
                  <a:pt x="1681805" y="337185"/>
                </a:lnTo>
                <a:lnTo>
                  <a:pt x="1683396" y="334328"/>
                </a:lnTo>
                <a:lnTo>
                  <a:pt x="1685622" y="331470"/>
                </a:lnTo>
                <a:lnTo>
                  <a:pt x="1687849" y="328930"/>
                </a:lnTo>
                <a:lnTo>
                  <a:pt x="1790910" y="226060"/>
                </a:lnTo>
                <a:lnTo>
                  <a:pt x="1793455" y="223520"/>
                </a:lnTo>
                <a:lnTo>
                  <a:pt x="1796317" y="221615"/>
                </a:lnTo>
                <a:lnTo>
                  <a:pt x="1799180" y="220028"/>
                </a:lnTo>
                <a:lnTo>
                  <a:pt x="1802361" y="218758"/>
                </a:lnTo>
                <a:lnTo>
                  <a:pt x="1805224" y="217170"/>
                </a:lnTo>
                <a:lnTo>
                  <a:pt x="1808723" y="216535"/>
                </a:lnTo>
                <a:lnTo>
                  <a:pt x="1811904" y="216218"/>
                </a:lnTo>
                <a:lnTo>
                  <a:pt x="1815403" y="215900"/>
                </a:lnTo>
                <a:close/>
                <a:moveTo>
                  <a:pt x="851599" y="215900"/>
                </a:moveTo>
                <a:lnTo>
                  <a:pt x="855065" y="216218"/>
                </a:lnTo>
                <a:lnTo>
                  <a:pt x="857902" y="216535"/>
                </a:lnTo>
                <a:lnTo>
                  <a:pt x="861368" y="217170"/>
                </a:lnTo>
                <a:lnTo>
                  <a:pt x="864205" y="218758"/>
                </a:lnTo>
                <a:lnTo>
                  <a:pt x="867356" y="220028"/>
                </a:lnTo>
                <a:lnTo>
                  <a:pt x="870192" y="221615"/>
                </a:lnTo>
                <a:lnTo>
                  <a:pt x="872713" y="223520"/>
                </a:lnTo>
                <a:lnTo>
                  <a:pt x="875550" y="226060"/>
                </a:lnTo>
                <a:lnTo>
                  <a:pt x="977657" y="328930"/>
                </a:lnTo>
                <a:lnTo>
                  <a:pt x="979863" y="331470"/>
                </a:lnTo>
                <a:lnTo>
                  <a:pt x="981754" y="334328"/>
                </a:lnTo>
                <a:lnTo>
                  <a:pt x="983960" y="337185"/>
                </a:lnTo>
                <a:lnTo>
                  <a:pt x="985220" y="340043"/>
                </a:lnTo>
                <a:lnTo>
                  <a:pt x="986166" y="343218"/>
                </a:lnTo>
                <a:lnTo>
                  <a:pt x="986796" y="346393"/>
                </a:lnTo>
                <a:lnTo>
                  <a:pt x="987426" y="349885"/>
                </a:lnTo>
                <a:lnTo>
                  <a:pt x="987426" y="353378"/>
                </a:lnTo>
                <a:lnTo>
                  <a:pt x="987426" y="356235"/>
                </a:lnTo>
                <a:lnTo>
                  <a:pt x="986796" y="359410"/>
                </a:lnTo>
                <a:lnTo>
                  <a:pt x="986166" y="362903"/>
                </a:lnTo>
                <a:lnTo>
                  <a:pt x="985220" y="365760"/>
                </a:lnTo>
                <a:lnTo>
                  <a:pt x="983960" y="368935"/>
                </a:lnTo>
                <a:lnTo>
                  <a:pt x="981754" y="371793"/>
                </a:lnTo>
                <a:lnTo>
                  <a:pt x="979863" y="374650"/>
                </a:lnTo>
                <a:lnTo>
                  <a:pt x="977657" y="377190"/>
                </a:lnTo>
                <a:lnTo>
                  <a:pt x="975135" y="379730"/>
                </a:lnTo>
                <a:lnTo>
                  <a:pt x="972299" y="381635"/>
                </a:lnTo>
                <a:lnTo>
                  <a:pt x="969778" y="383223"/>
                </a:lnTo>
                <a:lnTo>
                  <a:pt x="966627" y="384810"/>
                </a:lnTo>
                <a:lnTo>
                  <a:pt x="963475" y="386080"/>
                </a:lnTo>
                <a:lnTo>
                  <a:pt x="960324" y="386715"/>
                </a:lnTo>
                <a:lnTo>
                  <a:pt x="957172" y="387350"/>
                </a:lnTo>
                <a:lnTo>
                  <a:pt x="953706" y="387350"/>
                </a:lnTo>
                <a:lnTo>
                  <a:pt x="950554" y="387350"/>
                </a:lnTo>
                <a:lnTo>
                  <a:pt x="947088" y="386715"/>
                </a:lnTo>
                <a:lnTo>
                  <a:pt x="944251" y="386080"/>
                </a:lnTo>
                <a:lnTo>
                  <a:pt x="940785" y="384810"/>
                </a:lnTo>
                <a:lnTo>
                  <a:pt x="937948" y="383223"/>
                </a:lnTo>
                <a:lnTo>
                  <a:pt x="935112" y="381635"/>
                </a:lnTo>
                <a:lnTo>
                  <a:pt x="932276" y="379730"/>
                </a:lnTo>
                <a:lnTo>
                  <a:pt x="929440" y="377190"/>
                </a:lnTo>
                <a:lnTo>
                  <a:pt x="827333" y="274320"/>
                </a:lnTo>
                <a:lnTo>
                  <a:pt x="825127" y="271780"/>
                </a:lnTo>
                <a:lnTo>
                  <a:pt x="823236" y="268923"/>
                </a:lnTo>
                <a:lnTo>
                  <a:pt x="821345" y="266065"/>
                </a:lnTo>
                <a:lnTo>
                  <a:pt x="820084" y="263208"/>
                </a:lnTo>
                <a:lnTo>
                  <a:pt x="819139" y="260033"/>
                </a:lnTo>
                <a:lnTo>
                  <a:pt x="818193" y="256858"/>
                </a:lnTo>
                <a:lnTo>
                  <a:pt x="817878" y="253365"/>
                </a:lnTo>
                <a:lnTo>
                  <a:pt x="817563" y="250508"/>
                </a:lnTo>
                <a:lnTo>
                  <a:pt x="817878" y="247015"/>
                </a:lnTo>
                <a:lnTo>
                  <a:pt x="818193" y="243523"/>
                </a:lnTo>
                <a:lnTo>
                  <a:pt x="819139" y="240348"/>
                </a:lnTo>
                <a:lnTo>
                  <a:pt x="820084" y="237490"/>
                </a:lnTo>
                <a:lnTo>
                  <a:pt x="821345" y="234315"/>
                </a:lnTo>
                <a:lnTo>
                  <a:pt x="823236" y="231458"/>
                </a:lnTo>
                <a:lnTo>
                  <a:pt x="825127" y="228600"/>
                </a:lnTo>
                <a:lnTo>
                  <a:pt x="827333" y="226060"/>
                </a:lnTo>
                <a:lnTo>
                  <a:pt x="830169" y="223520"/>
                </a:lnTo>
                <a:lnTo>
                  <a:pt x="832690" y="221615"/>
                </a:lnTo>
                <a:lnTo>
                  <a:pt x="835842" y="220028"/>
                </a:lnTo>
                <a:lnTo>
                  <a:pt x="838678" y="218758"/>
                </a:lnTo>
                <a:lnTo>
                  <a:pt x="842144" y="217170"/>
                </a:lnTo>
                <a:lnTo>
                  <a:pt x="844981" y="216535"/>
                </a:lnTo>
                <a:lnTo>
                  <a:pt x="848447" y="216218"/>
                </a:lnTo>
                <a:lnTo>
                  <a:pt x="851599" y="215900"/>
                </a:lnTo>
                <a:close/>
                <a:moveTo>
                  <a:pt x="1318578" y="0"/>
                </a:moveTo>
                <a:lnTo>
                  <a:pt x="1321753" y="318"/>
                </a:lnTo>
                <a:lnTo>
                  <a:pt x="1325563" y="636"/>
                </a:lnTo>
                <a:lnTo>
                  <a:pt x="1328421" y="1590"/>
                </a:lnTo>
                <a:lnTo>
                  <a:pt x="1331913" y="2544"/>
                </a:lnTo>
                <a:lnTo>
                  <a:pt x="1334771" y="4133"/>
                </a:lnTo>
                <a:lnTo>
                  <a:pt x="1337629" y="6041"/>
                </a:lnTo>
                <a:lnTo>
                  <a:pt x="1340169" y="7949"/>
                </a:lnTo>
                <a:lnTo>
                  <a:pt x="1342391" y="9857"/>
                </a:lnTo>
                <a:lnTo>
                  <a:pt x="1344931" y="12719"/>
                </a:lnTo>
                <a:lnTo>
                  <a:pt x="1346836" y="15262"/>
                </a:lnTo>
                <a:lnTo>
                  <a:pt x="1348424" y="18124"/>
                </a:lnTo>
                <a:lnTo>
                  <a:pt x="1350011" y="20986"/>
                </a:lnTo>
                <a:lnTo>
                  <a:pt x="1351281" y="23848"/>
                </a:lnTo>
                <a:lnTo>
                  <a:pt x="1351916" y="27345"/>
                </a:lnTo>
                <a:lnTo>
                  <a:pt x="1352551" y="30843"/>
                </a:lnTo>
                <a:lnTo>
                  <a:pt x="1352551" y="34341"/>
                </a:lnTo>
                <a:lnTo>
                  <a:pt x="1352551" y="180290"/>
                </a:lnTo>
                <a:lnTo>
                  <a:pt x="1352551" y="183469"/>
                </a:lnTo>
                <a:lnTo>
                  <a:pt x="1351916" y="186967"/>
                </a:lnTo>
                <a:lnTo>
                  <a:pt x="1351281" y="190147"/>
                </a:lnTo>
                <a:lnTo>
                  <a:pt x="1350011" y="193327"/>
                </a:lnTo>
                <a:lnTo>
                  <a:pt x="1348424" y="196188"/>
                </a:lnTo>
                <a:lnTo>
                  <a:pt x="1346836" y="199368"/>
                </a:lnTo>
                <a:lnTo>
                  <a:pt x="1344931" y="201912"/>
                </a:lnTo>
                <a:lnTo>
                  <a:pt x="1342391" y="204138"/>
                </a:lnTo>
                <a:lnTo>
                  <a:pt x="1340169" y="206681"/>
                </a:lnTo>
                <a:lnTo>
                  <a:pt x="1337629" y="208271"/>
                </a:lnTo>
                <a:lnTo>
                  <a:pt x="1334771" y="210179"/>
                </a:lnTo>
                <a:lnTo>
                  <a:pt x="1331913" y="211769"/>
                </a:lnTo>
                <a:lnTo>
                  <a:pt x="1328421" y="212723"/>
                </a:lnTo>
                <a:lnTo>
                  <a:pt x="1325563" y="213677"/>
                </a:lnTo>
                <a:lnTo>
                  <a:pt x="1321753" y="213995"/>
                </a:lnTo>
                <a:lnTo>
                  <a:pt x="1318578" y="214313"/>
                </a:lnTo>
                <a:lnTo>
                  <a:pt x="1315086" y="213995"/>
                </a:lnTo>
                <a:lnTo>
                  <a:pt x="1311593" y="213677"/>
                </a:lnTo>
                <a:lnTo>
                  <a:pt x="1308418" y="212723"/>
                </a:lnTo>
                <a:lnTo>
                  <a:pt x="1305243" y="211769"/>
                </a:lnTo>
                <a:lnTo>
                  <a:pt x="1302068" y="210179"/>
                </a:lnTo>
                <a:lnTo>
                  <a:pt x="1299528" y="208271"/>
                </a:lnTo>
                <a:lnTo>
                  <a:pt x="1296671" y="206681"/>
                </a:lnTo>
                <a:lnTo>
                  <a:pt x="1294448" y="204138"/>
                </a:lnTo>
                <a:lnTo>
                  <a:pt x="1292226" y="201912"/>
                </a:lnTo>
                <a:lnTo>
                  <a:pt x="1290003" y="199368"/>
                </a:lnTo>
                <a:lnTo>
                  <a:pt x="1288416" y="196188"/>
                </a:lnTo>
                <a:lnTo>
                  <a:pt x="1287146" y="193327"/>
                </a:lnTo>
                <a:lnTo>
                  <a:pt x="1285876" y="190147"/>
                </a:lnTo>
                <a:lnTo>
                  <a:pt x="1285241" y="186967"/>
                </a:lnTo>
                <a:lnTo>
                  <a:pt x="1284288" y="183469"/>
                </a:lnTo>
                <a:lnTo>
                  <a:pt x="1284288" y="180290"/>
                </a:lnTo>
                <a:lnTo>
                  <a:pt x="1284288" y="34341"/>
                </a:lnTo>
                <a:lnTo>
                  <a:pt x="1284288" y="30843"/>
                </a:lnTo>
                <a:lnTo>
                  <a:pt x="1285241" y="27345"/>
                </a:lnTo>
                <a:lnTo>
                  <a:pt x="1285876" y="23848"/>
                </a:lnTo>
                <a:lnTo>
                  <a:pt x="1287146" y="20986"/>
                </a:lnTo>
                <a:lnTo>
                  <a:pt x="1288416" y="18124"/>
                </a:lnTo>
                <a:lnTo>
                  <a:pt x="1290003" y="15262"/>
                </a:lnTo>
                <a:lnTo>
                  <a:pt x="1292226" y="12719"/>
                </a:lnTo>
                <a:lnTo>
                  <a:pt x="1294448" y="9857"/>
                </a:lnTo>
                <a:lnTo>
                  <a:pt x="1296671" y="7949"/>
                </a:lnTo>
                <a:lnTo>
                  <a:pt x="1299528" y="6041"/>
                </a:lnTo>
                <a:lnTo>
                  <a:pt x="1302068" y="4133"/>
                </a:lnTo>
                <a:lnTo>
                  <a:pt x="1305243" y="2544"/>
                </a:lnTo>
                <a:lnTo>
                  <a:pt x="1308418" y="1590"/>
                </a:lnTo>
                <a:lnTo>
                  <a:pt x="1311593" y="636"/>
                </a:lnTo>
                <a:lnTo>
                  <a:pt x="1315086" y="318"/>
                </a:lnTo>
                <a:lnTo>
                  <a:pt x="13185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lnSpc>
                <a:spcPct val="120000"/>
              </a:lnSpc>
              <a:defRPr/>
            </a:pPr>
            <a:endParaRPr lang="zh-CN" altLang="en-US" sz="240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21" name="KSO_Shape"/>
          <p:cNvSpPr/>
          <p:nvPr/>
        </p:nvSpPr>
        <p:spPr bwMode="auto">
          <a:xfrm>
            <a:off x="1584648" y="5367262"/>
            <a:ext cx="453500" cy="462690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lnSpc>
                <a:spcPct val="120000"/>
              </a:lnSpc>
              <a:defRPr/>
            </a:pPr>
            <a:endParaRPr lang="zh-CN" altLang="en-US" sz="240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可选过程 3"/>
          <p:cNvSpPr/>
          <p:nvPr/>
        </p:nvSpPr>
        <p:spPr>
          <a:xfrm>
            <a:off x="2029832" y="1265238"/>
            <a:ext cx="8286435" cy="4327524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sym typeface="+mn-ea"/>
              </a:rPr>
              <a:t>try</a:t>
            </a:r>
            <a:r>
              <a:rPr lang="en-US" altLang="zh-CN" sz="4000" dirty="0">
                <a:sym typeface="+mn-ea"/>
              </a:rPr>
              <a:t> </a:t>
            </a:r>
            <a:r>
              <a:rPr lang="zh-CN" altLang="en-US" sz="4000" dirty="0">
                <a:sym typeface="+mn-ea"/>
              </a:rPr>
              <a:t>/</a:t>
            </a:r>
            <a:r>
              <a:rPr lang="en-US" altLang="zh-CN" sz="4000" dirty="0">
                <a:sym typeface="+mn-ea"/>
              </a:rPr>
              <a:t> </a:t>
            </a:r>
            <a:r>
              <a:rPr lang="zh-CN" altLang="en-US" sz="4000" dirty="0">
                <a:sym typeface="+mn-ea"/>
              </a:rPr>
              <a:t>except</a:t>
            </a:r>
            <a:endParaRPr lang="zh-CN" altLang="en-US" sz="4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/>
          <p:nvPr/>
        </p:nvSpPr>
        <p:spPr bwMode="gray">
          <a:xfrm>
            <a:off x="550228" y="275142"/>
            <a:ext cx="11073384" cy="521072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zh-CN" altLang="en-US">
                <a:ea typeface="微软雅黑" panose="020B0503020204020204" pitchFamily="34" charset="-122"/>
                <a:sym typeface="+mn-ea"/>
              </a:rPr>
              <a:t>异常处理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89" y="926235"/>
            <a:ext cx="12185651" cy="457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146063" y="926228"/>
            <a:ext cx="0" cy="5769754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KSO_Shape"/>
          <p:cNvSpPr/>
          <p:nvPr/>
        </p:nvSpPr>
        <p:spPr bwMode="auto">
          <a:xfrm>
            <a:off x="550308" y="3268151"/>
            <a:ext cx="1904504" cy="1320456"/>
          </a:xfrm>
          <a:custGeom>
            <a:avLst/>
            <a:gdLst>
              <a:gd name="T0" fmla="*/ 381408390 w 6190"/>
              <a:gd name="T1" fmla="*/ 48095465 h 4291"/>
              <a:gd name="T2" fmla="*/ 398361967 w 6190"/>
              <a:gd name="T3" fmla="*/ 65137202 h 4291"/>
              <a:gd name="T4" fmla="*/ 398361967 w 6190"/>
              <a:gd name="T5" fmla="*/ 340645740 h 4291"/>
              <a:gd name="T6" fmla="*/ 243222337 w 6190"/>
              <a:gd name="T7" fmla="*/ 340645740 h 4291"/>
              <a:gd name="T8" fmla="*/ 243222337 w 6190"/>
              <a:gd name="T9" fmla="*/ 352290696 h 4291"/>
              <a:gd name="T10" fmla="*/ 255534977 w 6190"/>
              <a:gd name="T11" fmla="*/ 354089520 h 4291"/>
              <a:gd name="T12" fmla="*/ 267942405 w 6190"/>
              <a:gd name="T13" fmla="*/ 356456556 h 4291"/>
              <a:gd name="T14" fmla="*/ 280444621 w 6190"/>
              <a:gd name="T15" fmla="*/ 359202195 h 4291"/>
              <a:gd name="T16" fmla="*/ 292852049 w 6190"/>
              <a:gd name="T17" fmla="*/ 362515737 h 4291"/>
              <a:gd name="T18" fmla="*/ 305259477 w 6190"/>
              <a:gd name="T19" fmla="*/ 366208191 h 4291"/>
              <a:gd name="T20" fmla="*/ 317666598 w 6190"/>
              <a:gd name="T21" fmla="*/ 370563353 h 4291"/>
              <a:gd name="T22" fmla="*/ 330074026 w 6190"/>
              <a:gd name="T23" fmla="*/ 375391922 h 4291"/>
              <a:gd name="T24" fmla="*/ 342481454 w 6190"/>
              <a:gd name="T25" fmla="*/ 380693590 h 4291"/>
              <a:gd name="T26" fmla="*/ 342481454 w 6190"/>
              <a:gd name="T27" fmla="*/ 406256349 h 4291"/>
              <a:gd name="T28" fmla="*/ 59858547 w 6190"/>
              <a:gd name="T29" fmla="*/ 406256349 h 4291"/>
              <a:gd name="T30" fmla="*/ 59858547 w 6190"/>
              <a:gd name="T31" fmla="*/ 380693590 h 4291"/>
              <a:gd name="T32" fmla="*/ 65920078 w 6190"/>
              <a:gd name="T33" fmla="*/ 378232057 h 4291"/>
              <a:gd name="T34" fmla="*/ 77853872 w 6190"/>
              <a:gd name="T35" fmla="*/ 373593097 h 4291"/>
              <a:gd name="T36" fmla="*/ 89882455 w 6190"/>
              <a:gd name="T37" fmla="*/ 369332432 h 4291"/>
              <a:gd name="T38" fmla="*/ 101816249 w 6190"/>
              <a:gd name="T39" fmla="*/ 365545482 h 4291"/>
              <a:gd name="T40" fmla="*/ 113939620 w 6190"/>
              <a:gd name="T41" fmla="*/ 362137135 h 4291"/>
              <a:gd name="T42" fmla="*/ 125967894 w 6190"/>
              <a:gd name="T43" fmla="*/ 359107390 h 4291"/>
              <a:gd name="T44" fmla="*/ 137901688 w 6190"/>
              <a:gd name="T45" fmla="*/ 356456556 h 4291"/>
              <a:gd name="T46" fmla="*/ 150025059 w 6190"/>
              <a:gd name="T47" fmla="*/ 354373626 h 4291"/>
              <a:gd name="T48" fmla="*/ 155992110 w 6190"/>
              <a:gd name="T49" fmla="*/ 340645740 h 4291"/>
              <a:gd name="T50" fmla="*/ 0 w 6190"/>
              <a:gd name="T51" fmla="*/ 340645740 h 4291"/>
              <a:gd name="T52" fmla="*/ 0 w 6190"/>
              <a:gd name="T53" fmla="*/ 65137202 h 4291"/>
              <a:gd name="T54" fmla="*/ 16953577 w 6190"/>
              <a:gd name="T55" fmla="*/ 48095465 h 4291"/>
              <a:gd name="T56" fmla="*/ 420335326 w 6190"/>
              <a:gd name="T57" fmla="*/ 406256349 h 4291"/>
              <a:gd name="T58" fmla="*/ 586272213 w 6190"/>
              <a:gd name="T59" fmla="*/ 0 h 4291"/>
              <a:gd name="T60" fmla="*/ 420335326 w 6190"/>
              <a:gd name="T61" fmla="*/ 406256349 h 4291"/>
              <a:gd name="T62" fmla="*/ 441266937 w 6190"/>
              <a:gd name="T63" fmla="*/ 35408890 h 4291"/>
              <a:gd name="T64" fmla="*/ 568276888 w 6190"/>
              <a:gd name="T65" fmla="*/ 74889145 h 4291"/>
              <a:gd name="T66" fmla="*/ 441266937 w 6190"/>
              <a:gd name="T67" fmla="*/ 35408890 h 4291"/>
              <a:gd name="T68" fmla="*/ 441266937 w 6190"/>
              <a:gd name="T69" fmla="*/ 97043248 h 4291"/>
              <a:gd name="T70" fmla="*/ 568276888 w 6190"/>
              <a:gd name="T71" fmla="*/ 136712804 h 4291"/>
              <a:gd name="T72" fmla="*/ 441266937 w 6190"/>
              <a:gd name="T73" fmla="*/ 97043248 h 4291"/>
              <a:gd name="T74" fmla="*/ 440604034 w 6190"/>
              <a:gd name="T75" fmla="*/ 170228065 h 4291"/>
              <a:gd name="T76" fmla="*/ 483224639 w 6190"/>
              <a:gd name="T77" fmla="*/ 200808694 h 4291"/>
              <a:gd name="T78" fmla="*/ 440604034 w 6190"/>
              <a:gd name="T79" fmla="*/ 170228065 h 4291"/>
              <a:gd name="T80" fmla="*/ 440604034 w 6190"/>
              <a:gd name="T81" fmla="*/ 219365150 h 4291"/>
              <a:gd name="T82" fmla="*/ 483224639 w 6190"/>
              <a:gd name="T83" fmla="*/ 249945779 h 4291"/>
              <a:gd name="T84" fmla="*/ 440604034 w 6190"/>
              <a:gd name="T85" fmla="*/ 219365150 h 4291"/>
              <a:gd name="T86" fmla="*/ 364360025 w 6190"/>
              <a:gd name="T87" fmla="*/ 82179246 h 4291"/>
              <a:gd name="T88" fmla="*/ 34001942 w 6190"/>
              <a:gd name="T89" fmla="*/ 306562266 h 4291"/>
              <a:gd name="T90" fmla="*/ 364360025 w 6190"/>
              <a:gd name="T91" fmla="*/ 82179246 h 4291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6190" h="4291">
                <a:moveTo>
                  <a:pt x="179" y="508"/>
                </a:moveTo>
                <a:lnTo>
                  <a:pt x="4027" y="508"/>
                </a:lnTo>
                <a:lnTo>
                  <a:pt x="4206" y="508"/>
                </a:lnTo>
                <a:lnTo>
                  <a:pt x="4206" y="688"/>
                </a:lnTo>
                <a:lnTo>
                  <a:pt x="4206" y="3418"/>
                </a:lnTo>
                <a:lnTo>
                  <a:pt x="4206" y="3598"/>
                </a:lnTo>
                <a:lnTo>
                  <a:pt x="4027" y="3598"/>
                </a:lnTo>
                <a:lnTo>
                  <a:pt x="2568" y="3598"/>
                </a:lnTo>
                <a:lnTo>
                  <a:pt x="2568" y="3721"/>
                </a:lnTo>
                <a:lnTo>
                  <a:pt x="2634" y="3731"/>
                </a:lnTo>
                <a:lnTo>
                  <a:pt x="2698" y="3740"/>
                </a:lnTo>
                <a:lnTo>
                  <a:pt x="2764" y="3752"/>
                </a:lnTo>
                <a:lnTo>
                  <a:pt x="2829" y="3765"/>
                </a:lnTo>
                <a:lnTo>
                  <a:pt x="2895" y="3779"/>
                </a:lnTo>
                <a:lnTo>
                  <a:pt x="2961" y="3794"/>
                </a:lnTo>
                <a:lnTo>
                  <a:pt x="3026" y="3811"/>
                </a:lnTo>
                <a:lnTo>
                  <a:pt x="3092" y="3829"/>
                </a:lnTo>
                <a:lnTo>
                  <a:pt x="3157" y="3848"/>
                </a:lnTo>
                <a:lnTo>
                  <a:pt x="3223" y="3868"/>
                </a:lnTo>
                <a:lnTo>
                  <a:pt x="3288" y="3891"/>
                </a:lnTo>
                <a:lnTo>
                  <a:pt x="3354" y="3914"/>
                </a:lnTo>
                <a:lnTo>
                  <a:pt x="3419" y="3938"/>
                </a:lnTo>
                <a:lnTo>
                  <a:pt x="3485" y="3965"/>
                </a:lnTo>
                <a:lnTo>
                  <a:pt x="3550" y="3993"/>
                </a:lnTo>
                <a:lnTo>
                  <a:pt x="3616" y="4021"/>
                </a:lnTo>
                <a:lnTo>
                  <a:pt x="3616" y="4291"/>
                </a:lnTo>
                <a:lnTo>
                  <a:pt x="632" y="4291"/>
                </a:lnTo>
                <a:lnTo>
                  <a:pt x="632" y="4021"/>
                </a:lnTo>
                <a:lnTo>
                  <a:pt x="696" y="3995"/>
                </a:lnTo>
                <a:lnTo>
                  <a:pt x="758" y="3970"/>
                </a:lnTo>
                <a:lnTo>
                  <a:pt x="822" y="3946"/>
                </a:lnTo>
                <a:lnTo>
                  <a:pt x="885" y="3924"/>
                </a:lnTo>
                <a:lnTo>
                  <a:pt x="949" y="3901"/>
                </a:lnTo>
                <a:lnTo>
                  <a:pt x="1013" y="3881"/>
                </a:lnTo>
                <a:lnTo>
                  <a:pt x="1075" y="3861"/>
                </a:lnTo>
                <a:lnTo>
                  <a:pt x="1139" y="3843"/>
                </a:lnTo>
                <a:lnTo>
                  <a:pt x="1203" y="3825"/>
                </a:lnTo>
                <a:lnTo>
                  <a:pt x="1266" y="3809"/>
                </a:lnTo>
                <a:lnTo>
                  <a:pt x="1330" y="3793"/>
                </a:lnTo>
                <a:lnTo>
                  <a:pt x="1394" y="3779"/>
                </a:lnTo>
                <a:lnTo>
                  <a:pt x="1456" y="3765"/>
                </a:lnTo>
                <a:lnTo>
                  <a:pt x="1520" y="3753"/>
                </a:lnTo>
                <a:lnTo>
                  <a:pt x="1584" y="3743"/>
                </a:lnTo>
                <a:lnTo>
                  <a:pt x="1647" y="3733"/>
                </a:lnTo>
                <a:lnTo>
                  <a:pt x="1647" y="3598"/>
                </a:lnTo>
                <a:lnTo>
                  <a:pt x="179" y="3598"/>
                </a:lnTo>
                <a:lnTo>
                  <a:pt x="0" y="3598"/>
                </a:lnTo>
                <a:lnTo>
                  <a:pt x="0" y="3418"/>
                </a:lnTo>
                <a:lnTo>
                  <a:pt x="0" y="688"/>
                </a:lnTo>
                <a:lnTo>
                  <a:pt x="0" y="508"/>
                </a:lnTo>
                <a:lnTo>
                  <a:pt x="179" y="508"/>
                </a:lnTo>
                <a:close/>
                <a:moveTo>
                  <a:pt x="4438" y="4291"/>
                </a:moveTo>
                <a:lnTo>
                  <a:pt x="6190" y="4291"/>
                </a:lnTo>
                <a:lnTo>
                  <a:pt x="6190" y="0"/>
                </a:lnTo>
                <a:lnTo>
                  <a:pt x="4438" y="0"/>
                </a:lnTo>
                <a:lnTo>
                  <a:pt x="4438" y="4291"/>
                </a:lnTo>
                <a:close/>
                <a:moveTo>
                  <a:pt x="4659" y="374"/>
                </a:moveTo>
                <a:lnTo>
                  <a:pt x="6000" y="374"/>
                </a:lnTo>
                <a:lnTo>
                  <a:pt x="6000" y="791"/>
                </a:lnTo>
                <a:lnTo>
                  <a:pt x="4659" y="791"/>
                </a:lnTo>
                <a:lnTo>
                  <a:pt x="4659" y="374"/>
                </a:lnTo>
                <a:close/>
                <a:moveTo>
                  <a:pt x="4659" y="1025"/>
                </a:moveTo>
                <a:lnTo>
                  <a:pt x="6000" y="1025"/>
                </a:lnTo>
                <a:lnTo>
                  <a:pt x="6000" y="1444"/>
                </a:lnTo>
                <a:lnTo>
                  <a:pt x="4659" y="1444"/>
                </a:lnTo>
                <a:lnTo>
                  <a:pt x="4659" y="1025"/>
                </a:lnTo>
                <a:close/>
                <a:moveTo>
                  <a:pt x="4652" y="1798"/>
                </a:moveTo>
                <a:lnTo>
                  <a:pt x="5102" y="1798"/>
                </a:lnTo>
                <a:lnTo>
                  <a:pt x="5102" y="2121"/>
                </a:lnTo>
                <a:lnTo>
                  <a:pt x="4652" y="2121"/>
                </a:lnTo>
                <a:lnTo>
                  <a:pt x="4652" y="1798"/>
                </a:lnTo>
                <a:close/>
                <a:moveTo>
                  <a:pt x="4652" y="2317"/>
                </a:moveTo>
                <a:lnTo>
                  <a:pt x="5102" y="2317"/>
                </a:lnTo>
                <a:lnTo>
                  <a:pt x="5102" y="2640"/>
                </a:lnTo>
                <a:lnTo>
                  <a:pt x="4652" y="2640"/>
                </a:lnTo>
                <a:lnTo>
                  <a:pt x="4652" y="2317"/>
                </a:lnTo>
                <a:close/>
                <a:moveTo>
                  <a:pt x="3847" y="868"/>
                </a:moveTo>
                <a:lnTo>
                  <a:pt x="359" y="868"/>
                </a:lnTo>
                <a:lnTo>
                  <a:pt x="359" y="3238"/>
                </a:lnTo>
                <a:lnTo>
                  <a:pt x="3847" y="3238"/>
                </a:lnTo>
                <a:lnTo>
                  <a:pt x="3847" y="8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9pPr>
          </a:lstStyle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314700" y="1482725"/>
            <a:ext cx="8274685" cy="4041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ea typeface="微软雅黑" panose="020B0503020204020204" pitchFamily="34" charset="-122"/>
              </a:rPr>
              <a:t>简单的捕获异常语法</a:t>
            </a:r>
            <a:endParaRPr lang="zh-CN" altLang="en-US" sz="2000" dirty="0">
              <a:ea typeface="微软雅黑" panose="020B0503020204020204" pitchFamily="34" charset="-122"/>
            </a:endParaRPr>
          </a:p>
          <a:p>
            <a:r>
              <a:rPr lang="zh-CN" altLang="en-US" sz="2000" dirty="0">
                <a:ea typeface="微软雅黑" panose="020B0503020204020204" pitchFamily="34" charset="-122"/>
              </a:rPr>
              <a:t>在程序开发中，如果 对某些代码的执行不能确定是否正确，可以增加 try(尝试) 来 捕获异常</a:t>
            </a:r>
            <a:endParaRPr lang="zh-CN" altLang="en-US" sz="2000" dirty="0">
              <a:ea typeface="微软雅黑" panose="020B0503020204020204" pitchFamily="34" charset="-122"/>
            </a:endParaRPr>
          </a:p>
          <a:p>
            <a:r>
              <a:rPr lang="zh-CN" altLang="en-US" sz="2000" dirty="0">
                <a:ea typeface="微软雅黑" panose="020B0503020204020204" pitchFamily="34" charset="-122"/>
              </a:rPr>
              <a:t>捕获异常最简单的语法格式：</a:t>
            </a:r>
            <a:endParaRPr lang="zh-CN" altLang="en-US" sz="2000" dirty="0">
              <a:ea typeface="微软雅黑" panose="020B0503020204020204" pitchFamily="34" charset="-122"/>
            </a:endParaRPr>
          </a:p>
          <a:p>
            <a:endParaRPr lang="zh-CN" altLang="en-US" sz="2000" dirty="0"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1600" b="1" dirty="0">
                <a:solidFill>
                  <a:schemeClr val="accent4"/>
                </a:solidFill>
                <a:ea typeface="微软雅黑" panose="020B0503020204020204" pitchFamily="34" charset="-122"/>
              </a:rPr>
              <a:t>try:</a:t>
            </a:r>
            <a:endParaRPr lang="zh-CN" altLang="en-US" sz="1600" b="1" dirty="0">
              <a:solidFill>
                <a:schemeClr val="accent4"/>
              </a:solidFill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1600" b="1" dirty="0">
                <a:ea typeface="微软雅黑" panose="020B0503020204020204" pitchFamily="34" charset="-122"/>
              </a:rPr>
              <a:t>    </a:t>
            </a:r>
            <a:r>
              <a:rPr lang="zh-CN" altLang="en-US" sz="1600" b="1" dirty="0">
                <a:solidFill>
                  <a:srgbClr val="002060"/>
                </a:solidFill>
                <a:ea typeface="微软雅黑" panose="020B0503020204020204" pitchFamily="34" charset="-122"/>
              </a:rPr>
              <a:t>尝试执行的代码</a:t>
            </a:r>
            <a:endParaRPr lang="zh-CN" altLang="en-US" sz="1600" b="1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1600" b="1" dirty="0">
                <a:solidFill>
                  <a:schemeClr val="accent4"/>
                </a:solidFill>
                <a:ea typeface="微软雅黑" panose="020B0503020204020204" pitchFamily="34" charset="-122"/>
              </a:rPr>
              <a:t>except:</a:t>
            </a:r>
            <a:endParaRPr lang="zh-CN" altLang="en-US" sz="1600" b="1" dirty="0">
              <a:solidFill>
                <a:schemeClr val="accent4"/>
              </a:solidFill>
              <a:ea typeface="微软雅黑" panose="020B0503020204020204" pitchFamily="34" charset="-122"/>
            </a:endParaRPr>
          </a:p>
          <a:p>
            <a:pPr lvl="1" algn="l">
              <a:lnSpc>
                <a:spcPct val="120000"/>
              </a:lnSpc>
              <a:buClrTx/>
              <a:buSzTx/>
              <a:buFontTx/>
            </a:pPr>
            <a:r>
              <a:rPr lang="zh-CN" altLang="en-US" sz="1600" b="1" dirty="0">
                <a:ea typeface="微软雅黑" panose="020B0503020204020204" pitchFamily="34" charset="-122"/>
              </a:rPr>
              <a:t>   </a:t>
            </a:r>
            <a:r>
              <a:rPr lang="zh-CN" altLang="en-US" sz="1600" b="1" dirty="0">
                <a:solidFill>
                  <a:srgbClr val="002060"/>
                </a:solidFill>
                <a:ea typeface="微软雅黑" panose="020B0503020204020204" pitchFamily="34" charset="-122"/>
              </a:rPr>
              <a:t> 出现错误的处理</a:t>
            </a:r>
            <a:endParaRPr lang="zh-CN" altLang="en-US" sz="1600" b="1" dirty="0">
              <a:solidFill>
                <a:srgbClr val="002060"/>
              </a:solidFill>
              <a:ea typeface="微软雅黑" panose="020B0503020204020204" pitchFamily="34" charset="-122"/>
            </a:endParaRPr>
          </a:p>
          <a:p>
            <a:endParaRPr lang="zh-CN" altLang="en-US" sz="2000" dirty="0"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2000" dirty="0">
                <a:ea typeface="微软雅黑" panose="020B0503020204020204" pitchFamily="34" charset="-122"/>
              </a:rPr>
              <a:t>try 尝试，下方编写要尝试代码，不确定是否能够正常执行的代码</a:t>
            </a:r>
            <a:endParaRPr lang="zh-CN" altLang="en-US" sz="2000" dirty="0"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 </a:t>
            </a:r>
            <a:r>
              <a:rPr lang="zh-CN" altLang="en-US" sz="2000" dirty="0">
                <a:ea typeface="微软雅黑" panose="020B0503020204020204" pitchFamily="34" charset="-122"/>
              </a:rPr>
              <a:t>except 如果不是，下方编写尝试失败的代码</a:t>
            </a:r>
            <a:endParaRPr lang="zh-CN" altLang="en-US" sz="2000" dirty="0">
              <a:ea typeface="微软雅黑" panose="020B0503020204020204" pitchFamily="34" charset="-122"/>
            </a:endParaRPr>
          </a:p>
          <a:p>
            <a:endParaRPr lang="zh-CN" altLang="en-US" sz="2000" dirty="0"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308" y="4985142"/>
            <a:ext cx="4418303" cy="1871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简单异常捕获演练 —— 要求用户输入整数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51349" y="1546212"/>
            <a:ext cx="10065303" cy="5082355"/>
          </a:xfrm>
          <a:prstGeom prst="rect">
            <a:avLst/>
          </a:prstGeom>
          <a:ln>
            <a:solidFill>
              <a:srgbClr val="6F7170"/>
            </a:solidFill>
          </a:ln>
        </p:spPr>
        <p:txBody>
          <a:bodyPr/>
          <a:lstStyle/>
          <a:p>
            <a:pPr marL="0" indent="0"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sz="1600" dirty="0">
              <a:ea typeface="微软雅黑" panose="020B0503020204020204" pitchFamily="34" charset="-122"/>
            </a:endParaRPr>
          </a:p>
          <a:p>
            <a:endParaRPr lang="zh-CN" altLang="en-US" sz="1600" dirty="0">
              <a:ea typeface="微软雅黑" panose="020B0503020204020204" pitchFamily="34" charset="-122"/>
            </a:endParaRPr>
          </a:p>
          <a:p>
            <a:endParaRPr lang="zh-CN" altLang="en-US" sz="1600" dirty="0"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1600" dirty="0">
              <a:ea typeface="微软雅黑" panose="020B0503020204020204" pitchFamily="34" charset="-122"/>
            </a:endParaRPr>
          </a:p>
          <a:p>
            <a:endParaRPr lang="zh-CN" altLang="en-US" sz="2000" dirty="0"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207" y="3521555"/>
            <a:ext cx="4239618" cy="3107012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1158269"/>
            <a:ext cx="4932665" cy="0"/>
          </a:xfrm>
          <a:prstGeom prst="line">
            <a:avLst/>
          </a:prstGeom>
          <a:ln w="25400"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131" y="1922336"/>
            <a:ext cx="3817620" cy="1516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060" y="4267200"/>
            <a:ext cx="7909560" cy="133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57530" y="160020"/>
            <a:ext cx="11073384" cy="52120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错误类型捕获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73287" y="1146741"/>
            <a:ext cx="7997370" cy="829945"/>
          </a:xfrm>
          <a:prstGeom prst="rect">
            <a:avLst/>
          </a:prstGeom>
          <a:ln>
            <a:noFill/>
            <a:prstDash val="lgDashDot"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sv-SE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在程序执行时，可能会遇到 不同类型的异常，并且需要</a:t>
            </a:r>
            <a:r>
              <a:rPr lang="sv-SE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针对不同类型</a:t>
            </a:r>
            <a:r>
              <a:rPr lang="sv-SE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的异常，做出不同的响应，这个时候，就需要捕获错误类型了</a:t>
            </a:r>
            <a:endParaRPr lang="sv-SE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等腰三角形 3"/>
          <p:cNvSpPr/>
          <p:nvPr/>
        </p:nvSpPr>
        <p:spPr>
          <a:xfrm rot="10800000">
            <a:off x="-346755" y="3925667"/>
            <a:ext cx="3559643" cy="3448827"/>
          </a:xfrm>
          <a:custGeom>
            <a:avLst/>
            <a:gdLst>
              <a:gd name="connsiteX0" fmla="*/ 0 w 3004484"/>
              <a:gd name="connsiteY0" fmla="*/ 1855694 h 1855694"/>
              <a:gd name="connsiteX1" fmla="*/ 1502242 w 3004484"/>
              <a:gd name="connsiteY1" fmla="*/ 0 h 1855694"/>
              <a:gd name="connsiteX2" fmla="*/ 3004484 w 3004484"/>
              <a:gd name="connsiteY2" fmla="*/ 1855694 h 1855694"/>
              <a:gd name="connsiteX3" fmla="*/ 0 w 3004484"/>
              <a:gd name="connsiteY3" fmla="*/ 1855694 h 1855694"/>
              <a:gd name="connsiteX0-1" fmla="*/ 0 w 3035207"/>
              <a:gd name="connsiteY0-2" fmla="*/ 1842247 h 1842247"/>
              <a:gd name="connsiteX1-3" fmla="*/ 3035207 w 3035207"/>
              <a:gd name="connsiteY1-4" fmla="*/ 0 h 1842247"/>
              <a:gd name="connsiteX2-5" fmla="*/ 3004484 w 3035207"/>
              <a:gd name="connsiteY2-6" fmla="*/ 1842247 h 1842247"/>
              <a:gd name="connsiteX3-7" fmla="*/ 0 w 3035207"/>
              <a:gd name="connsiteY3-8" fmla="*/ 1842247 h 1842247"/>
              <a:gd name="connsiteX0-9" fmla="*/ 0 w 3035207"/>
              <a:gd name="connsiteY0-10" fmla="*/ 0 h 1855694"/>
              <a:gd name="connsiteX1-11" fmla="*/ 3035207 w 3035207"/>
              <a:gd name="connsiteY1-12" fmla="*/ 13447 h 1855694"/>
              <a:gd name="connsiteX2-13" fmla="*/ 3004484 w 3035207"/>
              <a:gd name="connsiteY2-14" fmla="*/ 1855694 h 1855694"/>
              <a:gd name="connsiteX3-15" fmla="*/ 0 w 3035207"/>
              <a:gd name="connsiteY3-16" fmla="*/ 0 h 1855694"/>
              <a:gd name="connsiteX0-17" fmla="*/ 0 w 3125508"/>
              <a:gd name="connsiteY0-18" fmla="*/ 0 h 2232212"/>
              <a:gd name="connsiteX1-19" fmla="*/ 3035207 w 3125508"/>
              <a:gd name="connsiteY1-20" fmla="*/ 13447 h 2232212"/>
              <a:gd name="connsiteX2-21" fmla="*/ 3125508 w 3125508"/>
              <a:gd name="connsiteY2-22" fmla="*/ 2232212 h 2232212"/>
              <a:gd name="connsiteX3-23" fmla="*/ 0 w 3125508"/>
              <a:gd name="connsiteY3-24" fmla="*/ 0 h 2232212"/>
              <a:gd name="connsiteX0-25" fmla="*/ 0 w 3125508"/>
              <a:gd name="connsiteY0-26" fmla="*/ 121024 h 2353236"/>
              <a:gd name="connsiteX1-27" fmla="*/ 3088996 w 3125508"/>
              <a:gd name="connsiteY1-28" fmla="*/ 0 h 2353236"/>
              <a:gd name="connsiteX2-29" fmla="*/ 3125508 w 3125508"/>
              <a:gd name="connsiteY2-30" fmla="*/ 2353236 h 2353236"/>
              <a:gd name="connsiteX3-31" fmla="*/ 0 w 3125508"/>
              <a:gd name="connsiteY3-32" fmla="*/ 121024 h 2353236"/>
              <a:gd name="connsiteX0-33" fmla="*/ 0 w 3555814"/>
              <a:gd name="connsiteY0-34" fmla="*/ 0 h 2353236"/>
              <a:gd name="connsiteX1-35" fmla="*/ 3519302 w 3555814"/>
              <a:gd name="connsiteY1-36" fmla="*/ 0 h 2353236"/>
              <a:gd name="connsiteX2-37" fmla="*/ 3555814 w 3555814"/>
              <a:gd name="connsiteY2-38" fmla="*/ 2353236 h 2353236"/>
              <a:gd name="connsiteX3-39" fmla="*/ 0 w 3555814"/>
              <a:gd name="connsiteY3-40" fmla="*/ 0 h 2353236"/>
              <a:gd name="connsiteX0-41" fmla="*/ 0 w 3586537"/>
              <a:gd name="connsiteY0-42" fmla="*/ 0 h 2353236"/>
              <a:gd name="connsiteX1-43" fmla="*/ 3586537 w 3586537"/>
              <a:gd name="connsiteY1-44" fmla="*/ 0 h 2353236"/>
              <a:gd name="connsiteX2-45" fmla="*/ 3555814 w 3586537"/>
              <a:gd name="connsiteY2-46" fmla="*/ 2353236 h 2353236"/>
              <a:gd name="connsiteX3-47" fmla="*/ 0 w 3586537"/>
              <a:gd name="connsiteY3-48" fmla="*/ 0 h 2353236"/>
              <a:gd name="connsiteX0-49" fmla="*/ 0 w 3555814"/>
              <a:gd name="connsiteY0-50" fmla="*/ 0 h 2353236"/>
              <a:gd name="connsiteX1-51" fmla="*/ 3532749 w 3555814"/>
              <a:gd name="connsiteY1-52" fmla="*/ 0 h 2353236"/>
              <a:gd name="connsiteX2-53" fmla="*/ 3555814 w 3555814"/>
              <a:gd name="connsiteY2-54" fmla="*/ 2353236 h 2353236"/>
              <a:gd name="connsiteX3-55" fmla="*/ 0 w 3555814"/>
              <a:gd name="connsiteY3-56" fmla="*/ 0 h 2353236"/>
              <a:gd name="connsiteX0-57" fmla="*/ 0 w 3555814"/>
              <a:gd name="connsiteY0-58" fmla="*/ 0 h 2353236"/>
              <a:gd name="connsiteX1-59" fmla="*/ 3546196 w 3555814"/>
              <a:gd name="connsiteY1-60" fmla="*/ 0 h 2353236"/>
              <a:gd name="connsiteX2-61" fmla="*/ 3555814 w 3555814"/>
              <a:gd name="connsiteY2-62" fmla="*/ 2353236 h 2353236"/>
              <a:gd name="connsiteX3-63" fmla="*/ 0 w 3555814"/>
              <a:gd name="connsiteY3-64" fmla="*/ 0 h 2353236"/>
              <a:gd name="connsiteX0-65" fmla="*/ 0 w 3586537"/>
              <a:gd name="connsiteY0-66" fmla="*/ 0 h 2353236"/>
              <a:gd name="connsiteX1-67" fmla="*/ 3586537 w 3586537"/>
              <a:gd name="connsiteY1-68" fmla="*/ 0 h 2353236"/>
              <a:gd name="connsiteX2-69" fmla="*/ 3555814 w 3586537"/>
              <a:gd name="connsiteY2-70" fmla="*/ 2353236 h 2353236"/>
              <a:gd name="connsiteX3-71" fmla="*/ 0 w 3586537"/>
              <a:gd name="connsiteY3-72" fmla="*/ 0 h 2353236"/>
              <a:gd name="connsiteX0-73" fmla="*/ 0 w 3559643"/>
              <a:gd name="connsiteY0-74" fmla="*/ 0 h 2353236"/>
              <a:gd name="connsiteX1-75" fmla="*/ 3559643 w 3559643"/>
              <a:gd name="connsiteY1-76" fmla="*/ 0 h 2353236"/>
              <a:gd name="connsiteX2-77" fmla="*/ 3555814 w 3559643"/>
              <a:gd name="connsiteY2-78" fmla="*/ 2353236 h 2353236"/>
              <a:gd name="connsiteX3-79" fmla="*/ 0 w 3559643"/>
              <a:gd name="connsiteY3-80" fmla="*/ 0 h 23532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559643" h="2353236">
                <a:moveTo>
                  <a:pt x="0" y="0"/>
                </a:moveTo>
                <a:lnTo>
                  <a:pt x="3559643" y="0"/>
                </a:lnTo>
                <a:cubicBezTo>
                  <a:pt x="3558367" y="784412"/>
                  <a:pt x="3557090" y="1568824"/>
                  <a:pt x="3555814" y="235323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7" name="等腰三角形 3"/>
          <p:cNvSpPr/>
          <p:nvPr/>
        </p:nvSpPr>
        <p:spPr>
          <a:xfrm>
            <a:off x="8842458" y="-209682"/>
            <a:ext cx="3559643" cy="3448827"/>
          </a:xfrm>
          <a:custGeom>
            <a:avLst/>
            <a:gdLst>
              <a:gd name="connsiteX0" fmla="*/ 0 w 3004484"/>
              <a:gd name="connsiteY0" fmla="*/ 1855694 h 1855694"/>
              <a:gd name="connsiteX1" fmla="*/ 1502242 w 3004484"/>
              <a:gd name="connsiteY1" fmla="*/ 0 h 1855694"/>
              <a:gd name="connsiteX2" fmla="*/ 3004484 w 3004484"/>
              <a:gd name="connsiteY2" fmla="*/ 1855694 h 1855694"/>
              <a:gd name="connsiteX3" fmla="*/ 0 w 3004484"/>
              <a:gd name="connsiteY3" fmla="*/ 1855694 h 1855694"/>
              <a:gd name="connsiteX0-1" fmla="*/ 0 w 3035207"/>
              <a:gd name="connsiteY0-2" fmla="*/ 1842247 h 1842247"/>
              <a:gd name="connsiteX1-3" fmla="*/ 3035207 w 3035207"/>
              <a:gd name="connsiteY1-4" fmla="*/ 0 h 1842247"/>
              <a:gd name="connsiteX2-5" fmla="*/ 3004484 w 3035207"/>
              <a:gd name="connsiteY2-6" fmla="*/ 1842247 h 1842247"/>
              <a:gd name="connsiteX3-7" fmla="*/ 0 w 3035207"/>
              <a:gd name="connsiteY3-8" fmla="*/ 1842247 h 1842247"/>
              <a:gd name="connsiteX0-9" fmla="*/ 0 w 3035207"/>
              <a:gd name="connsiteY0-10" fmla="*/ 0 h 1855694"/>
              <a:gd name="connsiteX1-11" fmla="*/ 3035207 w 3035207"/>
              <a:gd name="connsiteY1-12" fmla="*/ 13447 h 1855694"/>
              <a:gd name="connsiteX2-13" fmla="*/ 3004484 w 3035207"/>
              <a:gd name="connsiteY2-14" fmla="*/ 1855694 h 1855694"/>
              <a:gd name="connsiteX3-15" fmla="*/ 0 w 3035207"/>
              <a:gd name="connsiteY3-16" fmla="*/ 0 h 1855694"/>
              <a:gd name="connsiteX0-17" fmla="*/ 0 w 3125508"/>
              <a:gd name="connsiteY0-18" fmla="*/ 0 h 2232212"/>
              <a:gd name="connsiteX1-19" fmla="*/ 3035207 w 3125508"/>
              <a:gd name="connsiteY1-20" fmla="*/ 13447 h 2232212"/>
              <a:gd name="connsiteX2-21" fmla="*/ 3125508 w 3125508"/>
              <a:gd name="connsiteY2-22" fmla="*/ 2232212 h 2232212"/>
              <a:gd name="connsiteX3-23" fmla="*/ 0 w 3125508"/>
              <a:gd name="connsiteY3-24" fmla="*/ 0 h 2232212"/>
              <a:gd name="connsiteX0-25" fmla="*/ 0 w 3125508"/>
              <a:gd name="connsiteY0-26" fmla="*/ 121024 h 2353236"/>
              <a:gd name="connsiteX1-27" fmla="*/ 3088996 w 3125508"/>
              <a:gd name="connsiteY1-28" fmla="*/ 0 h 2353236"/>
              <a:gd name="connsiteX2-29" fmla="*/ 3125508 w 3125508"/>
              <a:gd name="connsiteY2-30" fmla="*/ 2353236 h 2353236"/>
              <a:gd name="connsiteX3-31" fmla="*/ 0 w 3125508"/>
              <a:gd name="connsiteY3-32" fmla="*/ 121024 h 2353236"/>
              <a:gd name="connsiteX0-33" fmla="*/ 0 w 3555814"/>
              <a:gd name="connsiteY0-34" fmla="*/ 0 h 2353236"/>
              <a:gd name="connsiteX1-35" fmla="*/ 3519302 w 3555814"/>
              <a:gd name="connsiteY1-36" fmla="*/ 0 h 2353236"/>
              <a:gd name="connsiteX2-37" fmla="*/ 3555814 w 3555814"/>
              <a:gd name="connsiteY2-38" fmla="*/ 2353236 h 2353236"/>
              <a:gd name="connsiteX3-39" fmla="*/ 0 w 3555814"/>
              <a:gd name="connsiteY3-40" fmla="*/ 0 h 2353236"/>
              <a:gd name="connsiteX0-41" fmla="*/ 0 w 3586537"/>
              <a:gd name="connsiteY0-42" fmla="*/ 0 h 2353236"/>
              <a:gd name="connsiteX1-43" fmla="*/ 3586537 w 3586537"/>
              <a:gd name="connsiteY1-44" fmla="*/ 0 h 2353236"/>
              <a:gd name="connsiteX2-45" fmla="*/ 3555814 w 3586537"/>
              <a:gd name="connsiteY2-46" fmla="*/ 2353236 h 2353236"/>
              <a:gd name="connsiteX3-47" fmla="*/ 0 w 3586537"/>
              <a:gd name="connsiteY3-48" fmla="*/ 0 h 2353236"/>
              <a:gd name="connsiteX0-49" fmla="*/ 0 w 3555814"/>
              <a:gd name="connsiteY0-50" fmla="*/ 0 h 2353236"/>
              <a:gd name="connsiteX1-51" fmla="*/ 3532749 w 3555814"/>
              <a:gd name="connsiteY1-52" fmla="*/ 0 h 2353236"/>
              <a:gd name="connsiteX2-53" fmla="*/ 3555814 w 3555814"/>
              <a:gd name="connsiteY2-54" fmla="*/ 2353236 h 2353236"/>
              <a:gd name="connsiteX3-55" fmla="*/ 0 w 3555814"/>
              <a:gd name="connsiteY3-56" fmla="*/ 0 h 2353236"/>
              <a:gd name="connsiteX0-57" fmla="*/ 0 w 3555814"/>
              <a:gd name="connsiteY0-58" fmla="*/ 0 h 2353236"/>
              <a:gd name="connsiteX1-59" fmla="*/ 3546196 w 3555814"/>
              <a:gd name="connsiteY1-60" fmla="*/ 0 h 2353236"/>
              <a:gd name="connsiteX2-61" fmla="*/ 3555814 w 3555814"/>
              <a:gd name="connsiteY2-62" fmla="*/ 2353236 h 2353236"/>
              <a:gd name="connsiteX3-63" fmla="*/ 0 w 3555814"/>
              <a:gd name="connsiteY3-64" fmla="*/ 0 h 2353236"/>
              <a:gd name="connsiteX0-65" fmla="*/ 0 w 3586537"/>
              <a:gd name="connsiteY0-66" fmla="*/ 0 h 2353236"/>
              <a:gd name="connsiteX1-67" fmla="*/ 3586537 w 3586537"/>
              <a:gd name="connsiteY1-68" fmla="*/ 0 h 2353236"/>
              <a:gd name="connsiteX2-69" fmla="*/ 3555814 w 3586537"/>
              <a:gd name="connsiteY2-70" fmla="*/ 2353236 h 2353236"/>
              <a:gd name="connsiteX3-71" fmla="*/ 0 w 3586537"/>
              <a:gd name="connsiteY3-72" fmla="*/ 0 h 2353236"/>
              <a:gd name="connsiteX0-73" fmla="*/ 0 w 3559643"/>
              <a:gd name="connsiteY0-74" fmla="*/ 0 h 2353236"/>
              <a:gd name="connsiteX1-75" fmla="*/ 3559643 w 3559643"/>
              <a:gd name="connsiteY1-76" fmla="*/ 0 h 2353236"/>
              <a:gd name="connsiteX2-77" fmla="*/ 3555814 w 3559643"/>
              <a:gd name="connsiteY2-78" fmla="*/ 2353236 h 2353236"/>
              <a:gd name="connsiteX3-79" fmla="*/ 0 w 3559643"/>
              <a:gd name="connsiteY3-80" fmla="*/ 0 h 23532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559643" h="2353236">
                <a:moveTo>
                  <a:pt x="0" y="0"/>
                </a:moveTo>
                <a:lnTo>
                  <a:pt x="3559643" y="0"/>
                </a:lnTo>
                <a:cubicBezTo>
                  <a:pt x="3558367" y="784412"/>
                  <a:pt x="3557090" y="1568824"/>
                  <a:pt x="3555814" y="235323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9" name="剪去对角的矩形 8"/>
          <p:cNvSpPr/>
          <p:nvPr/>
        </p:nvSpPr>
        <p:spPr>
          <a:xfrm>
            <a:off x="1433067" y="917742"/>
            <a:ext cx="9189213" cy="5345233"/>
          </a:xfrm>
          <a:prstGeom prst="snip2DiagRect">
            <a:avLst/>
          </a:prstGeom>
          <a:noFill/>
          <a:ln>
            <a:solidFill>
              <a:srgbClr val="E2231A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3250" y="2080260"/>
            <a:ext cx="3284220" cy="26974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73250" y="5107940"/>
            <a:ext cx="801878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sv-SE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 Python 解释器抛出异常时，最后一行错误信息的第一个单词，就是错误类型</a:t>
            </a:r>
            <a:endParaRPr lang="sv-SE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57530" y="160020"/>
            <a:ext cx="11073384" cy="52120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异常类型捕获演练 —— 要求用户输入整数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73287" y="1146741"/>
            <a:ext cx="7997370" cy="1198880"/>
          </a:xfrm>
          <a:prstGeom prst="rect">
            <a:avLst/>
          </a:prstGeom>
          <a:ln>
            <a:noFill/>
            <a:prstDash val="lgDashDot"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sv-SE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需求</a:t>
            </a:r>
            <a:endParaRPr lang="sv-SE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sv-SE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 </a:t>
            </a:r>
            <a:r>
              <a:rPr lang="sv-SE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提示用户输入一个整数</a:t>
            </a:r>
            <a:endParaRPr lang="sv-SE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sv-SE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 </a:t>
            </a:r>
            <a:r>
              <a:rPr lang="sv-SE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 8 除以用户输入的整数并且输出</a:t>
            </a:r>
            <a:endParaRPr lang="sv-SE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等腰三角形 3"/>
          <p:cNvSpPr/>
          <p:nvPr/>
        </p:nvSpPr>
        <p:spPr>
          <a:xfrm rot="10800000">
            <a:off x="-346755" y="3925667"/>
            <a:ext cx="3559643" cy="3448827"/>
          </a:xfrm>
          <a:custGeom>
            <a:avLst/>
            <a:gdLst>
              <a:gd name="connsiteX0" fmla="*/ 0 w 3004484"/>
              <a:gd name="connsiteY0" fmla="*/ 1855694 h 1855694"/>
              <a:gd name="connsiteX1" fmla="*/ 1502242 w 3004484"/>
              <a:gd name="connsiteY1" fmla="*/ 0 h 1855694"/>
              <a:gd name="connsiteX2" fmla="*/ 3004484 w 3004484"/>
              <a:gd name="connsiteY2" fmla="*/ 1855694 h 1855694"/>
              <a:gd name="connsiteX3" fmla="*/ 0 w 3004484"/>
              <a:gd name="connsiteY3" fmla="*/ 1855694 h 1855694"/>
              <a:gd name="connsiteX0-1" fmla="*/ 0 w 3035207"/>
              <a:gd name="connsiteY0-2" fmla="*/ 1842247 h 1842247"/>
              <a:gd name="connsiteX1-3" fmla="*/ 3035207 w 3035207"/>
              <a:gd name="connsiteY1-4" fmla="*/ 0 h 1842247"/>
              <a:gd name="connsiteX2-5" fmla="*/ 3004484 w 3035207"/>
              <a:gd name="connsiteY2-6" fmla="*/ 1842247 h 1842247"/>
              <a:gd name="connsiteX3-7" fmla="*/ 0 w 3035207"/>
              <a:gd name="connsiteY3-8" fmla="*/ 1842247 h 1842247"/>
              <a:gd name="connsiteX0-9" fmla="*/ 0 w 3035207"/>
              <a:gd name="connsiteY0-10" fmla="*/ 0 h 1855694"/>
              <a:gd name="connsiteX1-11" fmla="*/ 3035207 w 3035207"/>
              <a:gd name="connsiteY1-12" fmla="*/ 13447 h 1855694"/>
              <a:gd name="connsiteX2-13" fmla="*/ 3004484 w 3035207"/>
              <a:gd name="connsiteY2-14" fmla="*/ 1855694 h 1855694"/>
              <a:gd name="connsiteX3-15" fmla="*/ 0 w 3035207"/>
              <a:gd name="connsiteY3-16" fmla="*/ 0 h 1855694"/>
              <a:gd name="connsiteX0-17" fmla="*/ 0 w 3125508"/>
              <a:gd name="connsiteY0-18" fmla="*/ 0 h 2232212"/>
              <a:gd name="connsiteX1-19" fmla="*/ 3035207 w 3125508"/>
              <a:gd name="connsiteY1-20" fmla="*/ 13447 h 2232212"/>
              <a:gd name="connsiteX2-21" fmla="*/ 3125508 w 3125508"/>
              <a:gd name="connsiteY2-22" fmla="*/ 2232212 h 2232212"/>
              <a:gd name="connsiteX3-23" fmla="*/ 0 w 3125508"/>
              <a:gd name="connsiteY3-24" fmla="*/ 0 h 2232212"/>
              <a:gd name="connsiteX0-25" fmla="*/ 0 w 3125508"/>
              <a:gd name="connsiteY0-26" fmla="*/ 121024 h 2353236"/>
              <a:gd name="connsiteX1-27" fmla="*/ 3088996 w 3125508"/>
              <a:gd name="connsiteY1-28" fmla="*/ 0 h 2353236"/>
              <a:gd name="connsiteX2-29" fmla="*/ 3125508 w 3125508"/>
              <a:gd name="connsiteY2-30" fmla="*/ 2353236 h 2353236"/>
              <a:gd name="connsiteX3-31" fmla="*/ 0 w 3125508"/>
              <a:gd name="connsiteY3-32" fmla="*/ 121024 h 2353236"/>
              <a:gd name="connsiteX0-33" fmla="*/ 0 w 3555814"/>
              <a:gd name="connsiteY0-34" fmla="*/ 0 h 2353236"/>
              <a:gd name="connsiteX1-35" fmla="*/ 3519302 w 3555814"/>
              <a:gd name="connsiteY1-36" fmla="*/ 0 h 2353236"/>
              <a:gd name="connsiteX2-37" fmla="*/ 3555814 w 3555814"/>
              <a:gd name="connsiteY2-38" fmla="*/ 2353236 h 2353236"/>
              <a:gd name="connsiteX3-39" fmla="*/ 0 w 3555814"/>
              <a:gd name="connsiteY3-40" fmla="*/ 0 h 2353236"/>
              <a:gd name="connsiteX0-41" fmla="*/ 0 w 3586537"/>
              <a:gd name="connsiteY0-42" fmla="*/ 0 h 2353236"/>
              <a:gd name="connsiteX1-43" fmla="*/ 3586537 w 3586537"/>
              <a:gd name="connsiteY1-44" fmla="*/ 0 h 2353236"/>
              <a:gd name="connsiteX2-45" fmla="*/ 3555814 w 3586537"/>
              <a:gd name="connsiteY2-46" fmla="*/ 2353236 h 2353236"/>
              <a:gd name="connsiteX3-47" fmla="*/ 0 w 3586537"/>
              <a:gd name="connsiteY3-48" fmla="*/ 0 h 2353236"/>
              <a:gd name="connsiteX0-49" fmla="*/ 0 w 3555814"/>
              <a:gd name="connsiteY0-50" fmla="*/ 0 h 2353236"/>
              <a:gd name="connsiteX1-51" fmla="*/ 3532749 w 3555814"/>
              <a:gd name="connsiteY1-52" fmla="*/ 0 h 2353236"/>
              <a:gd name="connsiteX2-53" fmla="*/ 3555814 w 3555814"/>
              <a:gd name="connsiteY2-54" fmla="*/ 2353236 h 2353236"/>
              <a:gd name="connsiteX3-55" fmla="*/ 0 w 3555814"/>
              <a:gd name="connsiteY3-56" fmla="*/ 0 h 2353236"/>
              <a:gd name="connsiteX0-57" fmla="*/ 0 w 3555814"/>
              <a:gd name="connsiteY0-58" fmla="*/ 0 h 2353236"/>
              <a:gd name="connsiteX1-59" fmla="*/ 3546196 w 3555814"/>
              <a:gd name="connsiteY1-60" fmla="*/ 0 h 2353236"/>
              <a:gd name="connsiteX2-61" fmla="*/ 3555814 w 3555814"/>
              <a:gd name="connsiteY2-62" fmla="*/ 2353236 h 2353236"/>
              <a:gd name="connsiteX3-63" fmla="*/ 0 w 3555814"/>
              <a:gd name="connsiteY3-64" fmla="*/ 0 h 2353236"/>
              <a:gd name="connsiteX0-65" fmla="*/ 0 w 3586537"/>
              <a:gd name="connsiteY0-66" fmla="*/ 0 h 2353236"/>
              <a:gd name="connsiteX1-67" fmla="*/ 3586537 w 3586537"/>
              <a:gd name="connsiteY1-68" fmla="*/ 0 h 2353236"/>
              <a:gd name="connsiteX2-69" fmla="*/ 3555814 w 3586537"/>
              <a:gd name="connsiteY2-70" fmla="*/ 2353236 h 2353236"/>
              <a:gd name="connsiteX3-71" fmla="*/ 0 w 3586537"/>
              <a:gd name="connsiteY3-72" fmla="*/ 0 h 2353236"/>
              <a:gd name="connsiteX0-73" fmla="*/ 0 w 3559643"/>
              <a:gd name="connsiteY0-74" fmla="*/ 0 h 2353236"/>
              <a:gd name="connsiteX1-75" fmla="*/ 3559643 w 3559643"/>
              <a:gd name="connsiteY1-76" fmla="*/ 0 h 2353236"/>
              <a:gd name="connsiteX2-77" fmla="*/ 3555814 w 3559643"/>
              <a:gd name="connsiteY2-78" fmla="*/ 2353236 h 2353236"/>
              <a:gd name="connsiteX3-79" fmla="*/ 0 w 3559643"/>
              <a:gd name="connsiteY3-80" fmla="*/ 0 h 23532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559643" h="2353236">
                <a:moveTo>
                  <a:pt x="0" y="0"/>
                </a:moveTo>
                <a:lnTo>
                  <a:pt x="3559643" y="0"/>
                </a:lnTo>
                <a:cubicBezTo>
                  <a:pt x="3558367" y="784412"/>
                  <a:pt x="3557090" y="1568824"/>
                  <a:pt x="3555814" y="235323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7" name="等腰三角形 3"/>
          <p:cNvSpPr/>
          <p:nvPr/>
        </p:nvSpPr>
        <p:spPr>
          <a:xfrm>
            <a:off x="8842458" y="-209682"/>
            <a:ext cx="3559643" cy="3448827"/>
          </a:xfrm>
          <a:custGeom>
            <a:avLst/>
            <a:gdLst>
              <a:gd name="connsiteX0" fmla="*/ 0 w 3004484"/>
              <a:gd name="connsiteY0" fmla="*/ 1855694 h 1855694"/>
              <a:gd name="connsiteX1" fmla="*/ 1502242 w 3004484"/>
              <a:gd name="connsiteY1" fmla="*/ 0 h 1855694"/>
              <a:gd name="connsiteX2" fmla="*/ 3004484 w 3004484"/>
              <a:gd name="connsiteY2" fmla="*/ 1855694 h 1855694"/>
              <a:gd name="connsiteX3" fmla="*/ 0 w 3004484"/>
              <a:gd name="connsiteY3" fmla="*/ 1855694 h 1855694"/>
              <a:gd name="connsiteX0-1" fmla="*/ 0 w 3035207"/>
              <a:gd name="connsiteY0-2" fmla="*/ 1842247 h 1842247"/>
              <a:gd name="connsiteX1-3" fmla="*/ 3035207 w 3035207"/>
              <a:gd name="connsiteY1-4" fmla="*/ 0 h 1842247"/>
              <a:gd name="connsiteX2-5" fmla="*/ 3004484 w 3035207"/>
              <a:gd name="connsiteY2-6" fmla="*/ 1842247 h 1842247"/>
              <a:gd name="connsiteX3-7" fmla="*/ 0 w 3035207"/>
              <a:gd name="connsiteY3-8" fmla="*/ 1842247 h 1842247"/>
              <a:gd name="connsiteX0-9" fmla="*/ 0 w 3035207"/>
              <a:gd name="connsiteY0-10" fmla="*/ 0 h 1855694"/>
              <a:gd name="connsiteX1-11" fmla="*/ 3035207 w 3035207"/>
              <a:gd name="connsiteY1-12" fmla="*/ 13447 h 1855694"/>
              <a:gd name="connsiteX2-13" fmla="*/ 3004484 w 3035207"/>
              <a:gd name="connsiteY2-14" fmla="*/ 1855694 h 1855694"/>
              <a:gd name="connsiteX3-15" fmla="*/ 0 w 3035207"/>
              <a:gd name="connsiteY3-16" fmla="*/ 0 h 1855694"/>
              <a:gd name="connsiteX0-17" fmla="*/ 0 w 3125508"/>
              <a:gd name="connsiteY0-18" fmla="*/ 0 h 2232212"/>
              <a:gd name="connsiteX1-19" fmla="*/ 3035207 w 3125508"/>
              <a:gd name="connsiteY1-20" fmla="*/ 13447 h 2232212"/>
              <a:gd name="connsiteX2-21" fmla="*/ 3125508 w 3125508"/>
              <a:gd name="connsiteY2-22" fmla="*/ 2232212 h 2232212"/>
              <a:gd name="connsiteX3-23" fmla="*/ 0 w 3125508"/>
              <a:gd name="connsiteY3-24" fmla="*/ 0 h 2232212"/>
              <a:gd name="connsiteX0-25" fmla="*/ 0 w 3125508"/>
              <a:gd name="connsiteY0-26" fmla="*/ 121024 h 2353236"/>
              <a:gd name="connsiteX1-27" fmla="*/ 3088996 w 3125508"/>
              <a:gd name="connsiteY1-28" fmla="*/ 0 h 2353236"/>
              <a:gd name="connsiteX2-29" fmla="*/ 3125508 w 3125508"/>
              <a:gd name="connsiteY2-30" fmla="*/ 2353236 h 2353236"/>
              <a:gd name="connsiteX3-31" fmla="*/ 0 w 3125508"/>
              <a:gd name="connsiteY3-32" fmla="*/ 121024 h 2353236"/>
              <a:gd name="connsiteX0-33" fmla="*/ 0 w 3555814"/>
              <a:gd name="connsiteY0-34" fmla="*/ 0 h 2353236"/>
              <a:gd name="connsiteX1-35" fmla="*/ 3519302 w 3555814"/>
              <a:gd name="connsiteY1-36" fmla="*/ 0 h 2353236"/>
              <a:gd name="connsiteX2-37" fmla="*/ 3555814 w 3555814"/>
              <a:gd name="connsiteY2-38" fmla="*/ 2353236 h 2353236"/>
              <a:gd name="connsiteX3-39" fmla="*/ 0 w 3555814"/>
              <a:gd name="connsiteY3-40" fmla="*/ 0 h 2353236"/>
              <a:gd name="connsiteX0-41" fmla="*/ 0 w 3586537"/>
              <a:gd name="connsiteY0-42" fmla="*/ 0 h 2353236"/>
              <a:gd name="connsiteX1-43" fmla="*/ 3586537 w 3586537"/>
              <a:gd name="connsiteY1-44" fmla="*/ 0 h 2353236"/>
              <a:gd name="connsiteX2-45" fmla="*/ 3555814 w 3586537"/>
              <a:gd name="connsiteY2-46" fmla="*/ 2353236 h 2353236"/>
              <a:gd name="connsiteX3-47" fmla="*/ 0 w 3586537"/>
              <a:gd name="connsiteY3-48" fmla="*/ 0 h 2353236"/>
              <a:gd name="connsiteX0-49" fmla="*/ 0 w 3555814"/>
              <a:gd name="connsiteY0-50" fmla="*/ 0 h 2353236"/>
              <a:gd name="connsiteX1-51" fmla="*/ 3532749 w 3555814"/>
              <a:gd name="connsiteY1-52" fmla="*/ 0 h 2353236"/>
              <a:gd name="connsiteX2-53" fmla="*/ 3555814 w 3555814"/>
              <a:gd name="connsiteY2-54" fmla="*/ 2353236 h 2353236"/>
              <a:gd name="connsiteX3-55" fmla="*/ 0 w 3555814"/>
              <a:gd name="connsiteY3-56" fmla="*/ 0 h 2353236"/>
              <a:gd name="connsiteX0-57" fmla="*/ 0 w 3555814"/>
              <a:gd name="connsiteY0-58" fmla="*/ 0 h 2353236"/>
              <a:gd name="connsiteX1-59" fmla="*/ 3546196 w 3555814"/>
              <a:gd name="connsiteY1-60" fmla="*/ 0 h 2353236"/>
              <a:gd name="connsiteX2-61" fmla="*/ 3555814 w 3555814"/>
              <a:gd name="connsiteY2-62" fmla="*/ 2353236 h 2353236"/>
              <a:gd name="connsiteX3-63" fmla="*/ 0 w 3555814"/>
              <a:gd name="connsiteY3-64" fmla="*/ 0 h 2353236"/>
              <a:gd name="connsiteX0-65" fmla="*/ 0 w 3586537"/>
              <a:gd name="connsiteY0-66" fmla="*/ 0 h 2353236"/>
              <a:gd name="connsiteX1-67" fmla="*/ 3586537 w 3586537"/>
              <a:gd name="connsiteY1-68" fmla="*/ 0 h 2353236"/>
              <a:gd name="connsiteX2-69" fmla="*/ 3555814 w 3586537"/>
              <a:gd name="connsiteY2-70" fmla="*/ 2353236 h 2353236"/>
              <a:gd name="connsiteX3-71" fmla="*/ 0 w 3586537"/>
              <a:gd name="connsiteY3-72" fmla="*/ 0 h 2353236"/>
              <a:gd name="connsiteX0-73" fmla="*/ 0 w 3559643"/>
              <a:gd name="connsiteY0-74" fmla="*/ 0 h 2353236"/>
              <a:gd name="connsiteX1-75" fmla="*/ 3559643 w 3559643"/>
              <a:gd name="connsiteY1-76" fmla="*/ 0 h 2353236"/>
              <a:gd name="connsiteX2-77" fmla="*/ 3555814 w 3559643"/>
              <a:gd name="connsiteY2-78" fmla="*/ 2353236 h 2353236"/>
              <a:gd name="connsiteX3-79" fmla="*/ 0 w 3559643"/>
              <a:gd name="connsiteY3-80" fmla="*/ 0 h 23532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559643" h="2353236">
                <a:moveTo>
                  <a:pt x="0" y="0"/>
                </a:moveTo>
                <a:lnTo>
                  <a:pt x="3559643" y="0"/>
                </a:lnTo>
                <a:cubicBezTo>
                  <a:pt x="3558367" y="784412"/>
                  <a:pt x="3557090" y="1568824"/>
                  <a:pt x="3555814" y="235323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9" name="剪去对角的矩形 8"/>
          <p:cNvSpPr/>
          <p:nvPr/>
        </p:nvSpPr>
        <p:spPr>
          <a:xfrm>
            <a:off x="1433067" y="917742"/>
            <a:ext cx="9189213" cy="5345233"/>
          </a:xfrm>
          <a:prstGeom prst="snip2DiagRect">
            <a:avLst/>
          </a:prstGeom>
          <a:noFill/>
          <a:ln>
            <a:solidFill>
              <a:srgbClr val="E2231A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3250" y="2739390"/>
            <a:ext cx="4592955" cy="2026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311661" y="5126816"/>
            <a:ext cx="9238971" cy="893310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2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如何使用异常处理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11662" y="2128871"/>
            <a:ext cx="4569619" cy="923371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 为什么要学习异常处理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98613" y="3603085"/>
            <a:ext cx="4575529" cy="923370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    什么是异常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75767" y="1583620"/>
            <a:ext cx="119339" cy="4436506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240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75766" y="1583620"/>
            <a:ext cx="4605514" cy="127961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240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5" name="KSO_Shape"/>
          <p:cNvSpPr/>
          <p:nvPr/>
        </p:nvSpPr>
        <p:spPr bwMode="auto">
          <a:xfrm>
            <a:off x="1568030" y="2354318"/>
            <a:ext cx="451480" cy="472476"/>
          </a:xfrm>
          <a:custGeom>
            <a:avLst/>
            <a:gdLst>
              <a:gd name="T0" fmla="*/ 440790 w 2792413"/>
              <a:gd name="T1" fmla="*/ 2575798 h 3389313"/>
              <a:gd name="T2" fmla="*/ 1147253 w 2792413"/>
              <a:gd name="T3" fmla="*/ 1201035 h 3389313"/>
              <a:gd name="T4" fmla="*/ 1223433 w 2792413"/>
              <a:gd name="T5" fmla="*/ 1473921 h 3389313"/>
              <a:gd name="T6" fmla="*/ 1315165 w 2792413"/>
              <a:gd name="T7" fmla="*/ 1458373 h 3389313"/>
              <a:gd name="T8" fmla="*/ 1462128 w 2792413"/>
              <a:gd name="T9" fmla="*/ 1368574 h 3389313"/>
              <a:gd name="T10" fmla="*/ 1552274 w 2792413"/>
              <a:gd name="T11" fmla="*/ 1517392 h 3389313"/>
              <a:gd name="T12" fmla="*/ 1632262 w 2792413"/>
              <a:gd name="T13" fmla="*/ 1262910 h 3389313"/>
              <a:gd name="T14" fmla="*/ 1689714 w 2792413"/>
              <a:gd name="T15" fmla="*/ 1093784 h 3389313"/>
              <a:gd name="T16" fmla="*/ 1947454 w 2792413"/>
              <a:gd name="T17" fmla="*/ 1176285 h 3389313"/>
              <a:gd name="T18" fmla="*/ 2040457 w 2792413"/>
              <a:gd name="T19" fmla="*/ 1240064 h 3389313"/>
              <a:gd name="T20" fmla="*/ 2124889 w 2792413"/>
              <a:gd name="T21" fmla="*/ 1394276 h 3389313"/>
              <a:gd name="T22" fmla="*/ 2358823 w 2792413"/>
              <a:gd name="T23" fmla="*/ 1575460 h 3389313"/>
              <a:gd name="T24" fmla="*/ 2669254 w 2792413"/>
              <a:gd name="T25" fmla="*/ 1240381 h 3389313"/>
              <a:gd name="T26" fmla="*/ 2738767 w 2792413"/>
              <a:gd name="T27" fmla="*/ 1227371 h 3389313"/>
              <a:gd name="T28" fmla="*/ 2783840 w 2792413"/>
              <a:gd name="T29" fmla="*/ 1283853 h 3389313"/>
              <a:gd name="T30" fmla="*/ 2705122 w 2792413"/>
              <a:gd name="T31" fmla="*/ 1422200 h 3389313"/>
              <a:gd name="T32" fmla="*/ 2761621 w 2792413"/>
              <a:gd name="T33" fmla="*/ 1492008 h 3389313"/>
              <a:gd name="T34" fmla="*/ 2775270 w 2792413"/>
              <a:gd name="T35" fmla="*/ 1582441 h 3389313"/>
              <a:gd name="T36" fmla="*/ 2740355 w 2792413"/>
              <a:gd name="T37" fmla="*/ 1669383 h 3389313"/>
              <a:gd name="T38" fmla="*/ 2438811 w 2792413"/>
              <a:gd name="T39" fmla="*/ 2001606 h 3389313"/>
              <a:gd name="T40" fmla="*/ 2326447 w 2792413"/>
              <a:gd name="T41" fmla="*/ 2083155 h 3389313"/>
              <a:gd name="T42" fmla="*/ 2234397 w 2792413"/>
              <a:gd name="T43" fmla="*/ 2095530 h 3389313"/>
              <a:gd name="T44" fmla="*/ 2140759 w 2792413"/>
              <a:gd name="T45" fmla="*/ 2059674 h 3389313"/>
              <a:gd name="T46" fmla="*/ 2049979 w 2792413"/>
              <a:gd name="T47" fmla="*/ 1965116 h 3389313"/>
              <a:gd name="T48" fmla="*/ 1428165 w 2792413"/>
              <a:gd name="T49" fmla="*/ 2143126 h 3389313"/>
              <a:gd name="T50" fmla="*/ 1429434 w 2792413"/>
              <a:gd name="T51" fmla="*/ 1759182 h 3389313"/>
              <a:gd name="T52" fmla="*/ 1368174 w 2792413"/>
              <a:gd name="T53" fmla="*/ 1755057 h 3389313"/>
              <a:gd name="T54" fmla="*/ 1337384 w 2792413"/>
              <a:gd name="T55" fmla="*/ 1826769 h 3389313"/>
              <a:gd name="T56" fmla="*/ 852376 w 2792413"/>
              <a:gd name="T57" fmla="*/ 1682710 h 3389313"/>
              <a:gd name="T58" fmla="*/ 784766 w 2792413"/>
              <a:gd name="T59" fmla="*/ 2018424 h 3389313"/>
              <a:gd name="T60" fmla="*/ 485762 w 2792413"/>
              <a:gd name="T61" fmla="*/ 1784884 h 3389313"/>
              <a:gd name="T62" fmla="*/ 583526 w 2792413"/>
              <a:gd name="T63" fmla="*/ 1432036 h 3389313"/>
              <a:gd name="T64" fmla="*/ 667641 w 2792413"/>
              <a:gd name="T65" fmla="*/ 1278141 h 3389313"/>
              <a:gd name="T66" fmla="*/ 848249 w 2792413"/>
              <a:gd name="T67" fmla="*/ 1188343 h 3389313"/>
              <a:gd name="T68" fmla="*/ 1117099 w 2792413"/>
              <a:gd name="T69" fmla="*/ 1090294 h 3389313"/>
              <a:gd name="T70" fmla="*/ 1495426 w 2792413"/>
              <a:gd name="T71" fmla="*/ 10798 h 3389313"/>
              <a:gd name="T72" fmla="*/ 1596073 w 2792413"/>
              <a:gd name="T73" fmla="*/ 50816 h 3389313"/>
              <a:gd name="T74" fmla="*/ 1679258 w 2792413"/>
              <a:gd name="T75" fmla="*/ 116241 h 3389313"/>
              <a:gd name="T76" fmla="*/ 1743076 w 2792413"/>
              <a:gd name="T77" fmla="*/ 203263 h 3389313"/>
              <a:gd name="T78" fmla="*/ 1802448 w 2792413"/>
              <a:gd name="T79" fmla="*/ 402397 h 3389313"/>
              <a:gd name="T80" fmla="*/ 1849121 w 2792413"/>
              <a:gd name="T81" fmla="*/ 458612 h 3389313"/>
              <a:gd name="T82" fmla="*/ 1861186 w 2792413"/>
              <a:gd name="T83" fmla="*/ 526260 h 3389313"/>
              <a:gd name="T84" fmla="*/ 1823086 w 2792413"/>
              <a:gd name="T85" fmla="*/ 626621 h 3389313"/>
              <a:gd name="T86" fmla="*/ 1771651 w 2792413"/>
              <a:gd name="T87" fmla="*/ 681248 h 3389313"/>
              <a:gd name="T88" fmla="*/ 1688148 w 2792413"/>
              <a:gd name="T89" fmla="*/ 863867 h 3389313"/>
              <a:gd name="T90" fmla="*/ 1552576 w 2792413"/>
              <a:gd name="T91" fmla="*/ 992176 h 3389313"/>
              <a:gd name="T92" fmla="*/ 1464628 w 2792413"/>
              <a:gd name="T93" fmla="*/ 1024254 h 3389313"/>
              <a:gd name="T94" fmla="*/ 1364933 w 2792413"/>
              <a:gd name="T95" fmla="*/ 1028383 h 3389313"/>
              <a:gd name="T96" fmla="*/ 1273493 w 2792413"/>
              <a:gd name="T97" fmla="*/ 1003928 h 3389313"/>
              <a:gd name="T98" fmla="*/ 1136333 w 2792413"/>
              <a:gd name="T99" fmla="*/ 893721 h 3389313"/>
              <a:gd name="T100" fmla="*/ 1043305 w 2792413"/>
              <a:gd name="T101" fmla="*/ 719677 h 3389313"/>
              <a:gd name="T102" fmla="*/ 984250 w 2792413"/>
              <a:gd name="T103" fmla="*/ 642183 h 3389313"/>
              <a:gd name="T104" fmla="*/ 943610 w 2792413"/>
              <a:gd name="T105" fmla="*/ 580887 h 3389313"/>
              <a:gd name="T106" fmla="*/ 930275 w 2792413"/>
              <a:gd name="T107" fmla="*/ 508792 h 3389313"/>
              <a:gd name="T108" fmla="*/ 958215 w 2792413"/>
              <a:gd name="T109" fmla="*/ 440826 h 3389313"/>
              <a:gd name="T110" fmla="*/ 1010603 w 2792413"/>
              <a:gd name="T111" fmla="*/ 336019 h 3389313"/>
              <a:gd name="T112" fmla="*/ 1081405 w 2792413"/>
              <a:gd name="T113" fmla="*/ 168327 h 3389313"/>
              <a:gd name="T114" fmla="*/ 1152525 w 2792413"/>
              <a:gd name="T115" fmla="*/ 89245 h 3389313"/>
              <a:gd name="T116" fmla="*/ 1242060 w 2792413"/>
              <a:gd name="T117" fmla="*/ 32713 h 3389313"/>
              <a:gd name="T118" fmla="*/ 1348105 w 2792413"/>
              <a:gd name="T119" fmla="*/ 3494 h 3389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92413" h="3389313">
                <a:moveTo>
                  <a:pt x="520700" y="2665413"/>
                </a:moveTo>
                <a:lnTo>
                  <a:pt x="2271713" y="2665413"/>
                </a:lnTo>
                <a:lnTo>
                  <a:pt x="2258063" y="3389313"/>
                </a:lnTo>
                <a:lnTo>
                  <a:pt x="534985" y="3389313"/>
                </a:lnTo>
                <a:lnTo>
                  <a:pt x="520700" y="2665413"/>
                </a:lnTo>
                <a:close/>
                <a:moveTo>
                  <a:pt x="0" y="2312988"/>
                </a:moveTo>
                <a:lnTo>
                  <a:pt x="2792413" y="2312988"/>
                </a:lnTo>
                <a:lnTo>
                  <a:pt x="2504058" y="3016251"/>
                </a:lnTo>
                <a:lnTo>
                  <a:pt x="2343366" y="3016251"/>
                </a:lnTo>
                <a:lnTo>
                  <a:pt x="2351623" y="2575798"/>
                </a:lnTo>
                <a:lnTo>
                  <a:pt x="440790" y="2575798"/>
                </a:lnTo>
                <a:lnTo>
                  <a:pt x="449047" y="3016251"/>
                </a:lnTo>
                <a:lnTo>
                  <a:pt x="288355" y="3016251"/>
                </a:lnTo>
                <a:lnTo>
                  <a:pt x="0" y="2312988"/>
                </a:lnTo>
                <a:close/>
                <a:moveTo>
                  <a:pt x="1131065" y="1087438"/>
                </a:moveTo>
                <a:lnTo>
                  <a:pt x="1131065" y="1087755"/>
                </a:lnTo>
                <a:lnTo>
                  <a:pt x="1131700" y="1087438"/>
                </a:lnTo>
                <a:lnTo>
                  <a:pt x="1133287" y="1104890"/>
                </a:lnTo>
                <a:lnTo>
                  <a:pt x="1135826" y="1125198"/>
                </a:lnTo>
                <a:lnTo>
                  <a:pt x="1138683" y="1148044"/>
                </a:lnTo>
                <a:lnTo>
                  <a:pt x="1142492" y="1173112"/>
                </a:lnTo>
                <a:lnTo>
                  <a:pt x="1147253" y="1201035"/>
                </a:lnTo>
                <a:lnTo>
                  <a:pt x="1153284" y="1231179"/>
                </a:lnTo>
                <a:lnTo>
                  <a:pt x="1160267" y="1262910"/>
                </a:lnTo>
                <a:lnTo>
                  <a:pt x="1168520" y="1297180"/>
                </a:lnTo>
                <a:lnTo>
                  <a:pt x="1178042" y="1333670"/>
                </a:lnTo>
                <a:lnTo>
                  <a:pt x="1183439" y="1352074"/>
                </a:lnTo>
                <a:lnTo>
                  <a:pt x="1188835" y="1371430"/>
                </a:lnTo>
                <a:lnTo>
                  <a:pt x="1195183" y="1391103"/>
                </a:lnTo>
                <a:lnTo>
                  <a:pt x="1201531" y="1411094"/>
                </a:lnTo>
                <a:lnTo>
                  <a:pt x="1208514" y="1431719"/>
                </a:lnTo>
                <a:lnTo>
                  <a:pt x="1215497" y="1452344"/>
                </a:lnTo>
                <a:lnTo>
                  <a:pt x="1223433" y="1473921"/>
                </a:lnTo>
                <a:lnTo>
                  <a:pt x="1231685" y="1495498"/>
                </a:lnTo>
                <a:lnTo>
                  <a:pt x="1240573" y="1517392"/>
                </a:lnTo>
                <a:lnTo>
                  <a:pt x="1249461" y="1539604"/>
                </a:lnTo>
                <a:lnTo>
                  <a:pt x="1258983" y="1562450"/>
                </a:lnTo>
                <a:lnTo>
                  <a:pt x="1269458" y="1585296"/>
                </a:lnTo>
                <a:lnTo>
                  <a:pt x="1279932" y="1608460"/>
                </a:lnTo>
                <a:lnTo>
                  <a:pt x="1291359" y="1632258"/>
                </a:lnTo>
                <a:lnTo>
                  <a:pt x="1294851" y="1601162"/>
                </a:lnTo>
                <a:lnTo>
                  <a:pt x="1298977" y="1571018"/>
                </a:lnTo>
                <a:lnTo>
                  <a:pt x="1306913" y="1512315"/>
                </a:lnTo>
                <a:lnTo>
                  <a:pt x="1315165" y="1458373"/>
                </a:lnTo>
                <a:lnTo>
                  <a:pt x="1323101" y="1409824"/>
                </a:lnTo>
                <a:lnTo>
                  <a:pt x="1330084" y="1368574"/>
                </a:lnTo>
                <a:lnTo>
                  <a:pt x="1336115" y="1335574"/>
                </a:lnTo>
                <a:lnTo>
                  <a:pt x="1342780" y="1300670"/>
                </a:lnTo>
                <a:lnTo>
                  <a:pt x="1298025" y="1196275"/>
                </a:lnTo>
                <a:lnTo>
                  <a:pt x="1370395" y="1127736"/>
                </a:lnTo>
                <a:lnTo>
                  <a:pt x="1421817" y="1127736"/>
                </a:lnTo>
                <a:lnTo>
                  <a:pt x="1494187" y="1196275"/>
                </a:lnTo>
                <a:lnTo>
                  <a:pt x="1449749" y="1300670"/>
                </a:lnTo>
                <a:lnTo>
                  <a:pt x="1456415" y="1335574"/>
                </a:lnTo>
                <a:lnTo>
                  <a:pt x="1462128" y="1368574"/>
                </a:lnTo>
                <a:lnTo>
                  <a:pt x="1469746" y="1409824"/>
                </a:lnTo>
                <a:lnTo>
                  <a:pt x="1477364" y="1458373"/>
                </a:lnTo>
                <a:lnTo>
                  <a:pt x="1485617" y="1512315"/>
                </a:lnTo>
                <a:lnTo>
                  <a:pt x="1493869" y="1571018"/>
                </a:lnTo>
                <a:lnTo>
                  <a:pt x="1497678" y="1601162"/>
                </a:lnTo>
                <a:lnTo>
                  <a:pt x="1501170" y="1632258"/>
                </a:lnTo>
                <a:lnTo>
                  <a:pt x="1512279" y="1608460"/>
                </a:lnTo>
                <a:lnTo>
                  <a:pt x="1523072" y="1585296"/>
                </a:lnTo>
                <a:lnTo>
                  <a:pt x="1533229" y="1562450"/>
                </a:lnTo>
                <a:lnTo>
                  <a:pt x="1542751" y="1539604"/>
                </a:lnTo>
                <a:lnTo>
                  <a:pt x="1552274" y="1517392"/>
                </a:lnTo>
                <a:lnTo>
                  <a:pt x="1560844" y="1495498"/>
                </a:lnTo>
                <a:lnTo>
                  <a:pt x="1568779" y="1473921"/>
                </a:lnTo>
                <a:lnTo>
                  <a:pt x="1576715" y="1452344"/>
                </a:lnTo>
                <a:lnTo>
                  <a:pt x="1584015" y="1431719"/>
                </a:lnTo>
                <a:lnTo>
                  <a:pt x="1590681" y="1411094"/>
                </a:lnTo>
                <a:lnTo>
                  <a:pt x="1597346" y="1391103"/>
                </a:lnTo>
                <a:lnTo>
                  <a:pt x="1603377" y="1371430"/>
                </a:lnTo>
                <a:lnTo>
                  <a:pt x="1609408" y="1352074"/>
                </a:lnTo>
                <a:lnTo>
                  <a:pt x="1614487" y="1333670"/>
                </a:lnTo>
                <a:lnTo>
                  <a:pt x="1624327" y="1297180"/>
                </a:lnTo>
                <a:lnTo>
                  <a:pt x="1632262" y="1262910"/>
                </a:lnTo>
                <a:lnTo>
                  <a:pt x="1639563" y="1231179"/>
                </a:lnTo>
                <a:lnTo>
                  <a:pt x="1644959" y="1201035"/>
                </a:lnTo>
                <a:lnTo>
                  <a:pt x="1649720" y="1173112"/>
                </a:lnTo>
                <a:lnTo>
                  <a:pt x="1653846" y="1148044"/>
                </a:lnTo>
                <a:lnTo>
                  <a:pt x="1657020" y="1125198"/>
                </a:lnTo>
                <a:lnTo>
                  <a:pt x="1659242" y="1104890"/>
                </a:lnTo>
                <a:lnTo>
                  <a:pt x="1660829" y="1087438"/>
                </a:lnTo>
                <a:lnTo>
                  <a:pt x="1661464" y="1087755"/>
                </a:lnTo>
                <a:lnTo>
                  <a:pt x="1661464" y="1087438"/>
                </a:lnTo>
                <a:lnTo>
                  <a:pt x="1675430" y="1090294"/>
                </a:lnTo>
                <a:lnTo>
                  <a:pt x="1689714" y="1093784"/>
                </a:lnTo>
                <a:lnTo>
                  <a:pt x="1703998" y="1097592"/>
                </a:lnTo>
                <a:lnTo>
                  <a:pt x="1718916" y="1101400"/>
                </a:lnTo>
                <a:lnTo>
                  <a:pt x="1749705" y="1110919"/>
                </a:lnTo>
                <a:lnTo>
                  <a:pt x="1782399" y="1120756"/>
                </a:lnTo>
                <a:lnTo>
                  <a:pt x="1812871" y="1129640"/>
                </a:lnTo>
                <a:lnTo>
                  <a:pt x="1841120" y="1138208"/>
                </a:lnTo>
                <a:lnTo>
                  <a:pt x="1866831" y="1146458"/>
                </a:lnTo>
                <a:lnTo>
                  <a:pt x="1890002" y="1154390"/>
                </a:lnTo>
                <a:lnTo>
                  <a:pt x="1911269" y="1162006"/>
                </a:lnTo>
                <a:lnTo>
                  <a:pt x="1930314" y="1168987"/>
                </a:lnTo>
                <a:lnTo>
                  <a:pt x="1947454" y="1176285"/>
                </a:lnTo>
                <a:lnTo>
                  <a:pt x="1962690" y="1183266"/>
                </a:lnTo>
                <a:lnTo>
                  <a:pt x="1976021" y="1189612"/>
                </a:lnTo>
                <a:lnTo>
                  <a:pt x="1987766" y="1195958"/>
                </a:lnTo>
                <a:lnTo>
                  <a:pt x="1998240" y="1201670"/>
                </a:lnTo>
                <a:lnTo>
                  <a:pt x="2006811" y="1207381"/>
                </a:lnTo>
                <a:lnTo>
                  <a:pt x="2014111" y="1212775"/>
                </a:lnTo>
                <a:lnTo>
                  <a:pt x="2020142" y="1218487"/>
                </a:lnTo>
                <a:lnTo>
                  <a:pt x="2025221" y="1223564"/>
                </a:lnTo>
                <a:lnTo>
                  <a:pt x="2029030" y="1228641"/>
                </a:lnTo>
                <a:lnTo>
                  <a:pt x="2035061" y="1234035"/>
                </a:lnTo>
                <a:lnTo>
                  <a:pt x="2040457" y="1240064"/>
                </a:lnTo>
                <a:lnTo>
                  <a:pt x="2046170" y="1246410"/>
                </a:lnTo>
                <a:lnTo>
                  <a:pt x="2051249" y="1252756"/>
                </a:lnTo>
                <a:lnTo>
                  <a:pt x="2056010" y="1259420"/>
                </a:lnTo>
                <a:lnTo>
                  <a:pt x="2060771" y="1266401"/>
                </a:lnTo>
                <a:lnTo>
                  <a:pt x="2065215" y="1273699"/>
                </a:lnTo>
                <a:lnTo>
                  <a:pt x="2068706" y="1281631"/>
                </a:lnTo>
                <a:lnTo>
                  <a:pt x="2069976" y="1283535"/>
                </a:lnTo>
                <a:lnTo>
                  <a:pt x="2072833" y="1289564"/>
                </a:lnTo>
                <a:lnTo>
                  <a:pt x="2083942" y="1312410"/>
                </a:lnTo>
                <a:lnTo>
                  <a:pt x="2101717" y="1348584"/>
                </a:lnTo>
                <a:lnTo>
                  <a:pt x="2124889" y="1394276"/>
                </a:lnTo>
                <a:lnTo>
                  <a:pt x="2151869" y="1446950"/>
                </a:lnTo>
                <a:lnTo>
                  <a:pt x="2182341" y="1504382"/>
                </a:lnTo>
                <a:lnTo>
                  <a:pt x="2197894" y="1534210"/>
                </a:lnTo>
                <a:lnTo>
                  <a:pt x="2214399" y="1563719"/>
                </a:lnTo>
                <a:lnTo>
                  <a:pt x="2230588" y="1593229"/>
                </a:lnTo>
                <a:lnTo>
                  <a:pt x="2247093" y="1622104"/>
                </a:lnTo>
                <a:lnTo>
                  <a:pt x="2260742" y="1645902"/>
                </a:lnTo>
                <a:lnTo>
                  <a:pt x="2274073" y="1668431"/>
                </a:lnTo>
                <a:lnTo>
                  <a:pt x="2305497" y="1634479"/>
                </a:lnTo>
                <a:lnTo>
                  <a:pt x="2332478" y="1604652"/>
                </a:lnTo>
                <a:lnTo>
                  <a:pt x="2358823" y="1575460"/>
                </a:lnTo>
                <a:lnTo>
                  <a:pt x="2406752" y="1520883"/>
                </a:lnTo>
                <a:lnTo>
                  <a:pt x="2443572" y="1478046"/>
                </a:lnTo>
                <a:lnTo>
                  <a:pt x="2465157" y="1453296"/>
                </a:lnTo>
                <a:lnTo>
                  <a:pt x="2468013" y="1449805"/>
                </a:lnTo>
                <a:lnTo>
                  <a:pt x="2471822" y="1445681"/>
                </a:lnTo>
                <a:lnTo>
                  <a:pt x="2475631" y="1441555"/>
                </a:lnTo>
                <a:lnTo>
                  <a:pt x="2483567" y="1434257"/>
                </a:lnTo>
                <a:lnTo>
                  <a:pt x="2491819" y="1427276"/>
                </a:lnTo>
                <a:lnTo>
                  <a:pt x="2500390" y="1420930"/>
                </a:lnTo>
                <a:lnTo>
                  <a:pt x="2664175" y="1245141"/>
                </a:lnTo>
                <a:lnTo>
                  <a:pt x="2669254" y="1240381"/>
                </a:lnTo>
                <a:lnTo>
                  <a:pt x="2674967" y="1235939"/>
                </a:lnTo>
                <a:lnTo>
                  <a:pt x="2680681" y="1232131"/>
                </a:lnTo>
                <a:lnTo>
                  <a:pt x="2686712" y="1229275"/>
                </a:lnTo>
                <a:lnTo>
                  <a:pt x="2693060" y="1227054"/>
                </a:lnTo>
                <a:lnTo>
                  <a:pt x="2699408" y="1225150"/>
                </a:lnTo>
                <a:lnTo>
                  <a:pt x="2706074" y="1224198"/>
                </a:lnTo>
                <a:lnTo>
                  <a:pt x="2712422" y="1223247"/>
                </a:lnTo>
                <a:lnTo>
                  <a:pt x="2719088" y="1223247"/>
                </a:lnTo>
                <a:lnTo>
                  <a:pt x="2725754" y="1224198"/>
                </a:lnTo>
                <a:lnTo>
                  <a:pt x="2732419" y="1225468"/>
                </a:lnTo>
                <a:lnTo>
                  <a:pt x="2738767" y="1227371"/>
                </a:lnTo>
                <a:lnTo>
                  <a:pt x="2745116" y="1229910"/>
                </a:lnTo>
                <a:lnTo>
                  <a:pt x="2751147" y="1233400"/>
                </a:lnTo>
                <a:lnTo>
                  <a:pt x="2757178" y="1237525"/>
                </a:lnTo>
                <a:lnTo>
                  <a:pt x="2762574" y="1241968"/>
                </a:lnTo>
                <a:lnTo>
                  <a:pt x="2767335" y="1247045"/>
                </a:lnTo>
                <a:lnTo>
                  <a:pt x="2771779" y="1252756"/>
                </a:lnTo>
                <a:lnTo>
                  <a:pt x="2775270" y="1258151"/>
                </a:lnTo>
                <a:lnTo>
                  <a:pt x="2778444" y="1264497"/>
                </a:lnTo>
                <a:lnTo>
                  <a:pt x="2780666" y="1270843"/>
                </a:lnTo>
                <a:lnTo>
                  <a:pt x="2782571" y="1277189"/>
                </a:lnTo>
                <a:lnTo>
                  <a:pt x="2783840" y="1283853"/>
                </a:lnTo>
                <a:lnTo>
                  <a:pt x="2784475" y="1290199"/>
                </a:lnTo>
                <a:lnTo>
                  <a:pt x="2784475" y="1296862"/>
                </a:lnTo>
                <a:lnTo>
                  <a:pt x="2783840" y="1303526"/>
                </a:lnTo>
                <a:lnTo>
                  <a:pt x="2782253" y="1310189"/>
                </a:lnTo>
                <a:lnTo>
                  <a:pt x="2780349" y="1316535"/>
                </a:lnTo>
                <a:lnTo>
                  <a:pt x="2777492" y="1322882"/>
                </a:lnTo>
                <a:lnTo>
                  <a:pt x="2774635" y="1328911"/>
                </a:lnTo>
                <a:lnTo>
                  <a:pt x="2770509" y="1334622"/>
                </a:lnTo>
                <a:lnTo>
                  <a:pt x="2766065" y="1340334"/>
                </a:lnTo>
                <a:lnTo>
                  <a:pt x="2694964" y="1416171"/>
                </a:lnTo>
                <a:lnTo>
                  <a:pt x="2705122" y="1422200"/>
                </a:lnTo>
                <a:lnTo>
                  <a:pt x="2709883" y="1426007"/>
                </a:lnTo>
                <a:lnTo>
                  <a:pt x="2714644" y="1429815"/>
                </a:lnTo>
                <a:lnTo>
                  <a:pt x="2721310" y="1435844"/>
                </a:lnTo>
                <a:lnTo>
                  <a:pt x="2727658" y="1441873"/>
                </a:lnTo>
                <a:lnTo>
                  <a:pt x="2733689" y="1448854"/>
                </a:lnTo>
                <a:lnTo>
                  <a:pt x="2739085" y="1455517"/>
                </a:lnTo>
                <a:lnTo>
                  <a:pt x="2744481" y="1462498"/>
                </a:lnTo>
                <a:lnTo>
                  <a:pt x="2749242" y="1469478"/>
                </a:lnTo>
                <a:lnTo>
                  <a:pt x="2753686" y="1476777"/>
                </a:lnTo>
                <a:lnTo>
                  <a:pt x="2757812" y="1484392"/>
                </a:lnTo>
                <a:lnTo>
                  <a:pt x="2761621" y="1492008"/>
                </a:lnTo>
                <a:lnTo>
                  <a:pt x="2764478" y="1499940"/>
                </a:lnTo>
                <a:lnTo>
                  <a:pt x="2767335" y="1507873"/>
                </a:lnTo>
                <a:lnTo>
                  <a:pt x="2770191" y="1515806"/>
                </a:lnTo>
                <a:lnTo>
                  <a:pt x="2771779" y="1524056"/>
                </a:lnTo>
                <a:lnTo>
                  <a:pt x="2773683" y="1532306"/>
                </a:lnTo>
                <a:lnTo>
                  <a:pt x="2774953" y="1540556"/>
                </a:lnTo>
                <a:lnTo>
                  <a:pt x="2775905" y="1548806"/>
                </a:lnTo>
                <a:lnTo>
                  <a:pt x="2776222" y="1557373"/>
                </a:lnTo>
                <a:lnTo>
                  <a:pt x="2776222" y="1565623"/>
                </a:lnTo>
                <a:lnTo>
                  <a:pt x="2775905" y="1574191"/>
                </a:lnTo>
                <a:lnTo>
                  <a:pt x="2775270" y="1582441"/>
                </a:lnTo>
                <a:lnTo>
                  <a:pt x="2774000" y="1591008"/>
                </a:lnTo>
                <a:lnTo>
                  <a:pt x="2772731" y="1598941"/>
                </a:lnTo>
                <a:lnTo>
                  <a:pt x="2770826" y="1607508"/>
                </a:lnTo>
                <a:lnTo>
                  <a:pt x="2768604" y="1615758"/>
                </a:lnTo>
                <a:lnTo>
                  <a:pt x="2765430" y="1623691"/>
                </a:lnTo>
                <a:lnTo>
                  <a:pt x="2762574" y="1631624"/>
                </a:lnTo>
                <a:lnTo>
                  <a:pt x="2758765" y="1639556"/>
                </a:lnTo>
                <a:lnTo>
                  <a:pt x="2754956" y="1647489"/>
                </a:lnTo>
                <a:lnTo>
                  <a:pt x="2750194" y="1654787"/>
                </a:lnTo>
                <a:lnTo>
                  <a:pt x="2745433" y="1662085"/>
                </a:lnTo>
                <a:lnTo>
                  <a:pt x="2740355" y="1669383"/>
                </a:lnTo>
                <a:lnTo>
                  <a:pt x="2734641" y="1676364"/>
                </a:lnTo>
                <a:lnTo>
                  <a:pt x="2716549" y="1697941"/>
                </a:lnTo>
                <a:lnTo>
                  <a:pt x="2670206" y="1751249"/>
                </a:lnTo>
                <a:lnTo>
                  <a:pt x="2639417" y="1786470"/>
                </a:lnTo>
                <a:lnTo>
                  <a:pt x="2605136" y="1824865"/>
                </a:lnTo>
                <a:lnTo>
                  <a:pt x="2569586" y="1864529"/>
                </a:lnTo>
                <a:lnTo>
                  <a:pt x="2532766" y="1904827"/>
                </a:lnTo>
                <a:lnTo>
                  <a:pt x="2508325" y="1930529"/>
                </a:lnTo>
                <a:lnTo>
                  <a:pt x="2484519" y="1955914"/>
                </a:lnTo>
                <a:lnTo>
                  <a:pt x="2461030" y="1979712"/>
                </a:lnTo>
                <a:lnTo>
                  <a:pt x="2438811" y="2001606"/>
                </a:lnTo>
                <a:lnTo>
                  <a:pt x="2426115" y="2013347"/>
                </a:lnTo>
                <a:lnTo>
                  <a:pt x="2413418" y="2025087"/>
                </a:lnTo>
                <a:lnTo>
                  <a:pt x="2400722" y="2035876"/>
                </a:lnTo>
                <a:lnTo>
                  <a:pt x="2387708" y="2046664"/>
                </a:lnTo>
                <a:lnTo>
                  <a:pt x="2380090" y="2052376"/>
                </a:lnTo>
                <a:lnTo>
                  <a:pt x="2371837" y="2058405"/>
                </a:lnTo>
                <a:lnTo>
                  <a:pt x="2362314" y="2064751"/>
                </a:lnTo>
                <a:lnTo>
                  <a:pt x="2351205" y="2071414"/>
                </a:lnTo>
                <a:lnTo>
                  <a:pt x="2343904" y="2075222"/>
                </a:lnTo>
                <a:lnTo>
                  <a:pt x="2335969" y="2079347"/>
                </a:lnTo>
                <a:lnTo>
                  <a:pt x="2326447" y="2083155"/>
                </a:lnTo>
                <a:lnTo>
                  <a:pt x="2315337" y="2087280"/>
                </a:lnTo>
                <a:lnTo>
                  <a:pt x="2307719" y="2089501"/>
                </a:lnTo>
                <a:lnTo>
                  <a:pt x="2300101" y="2091405"/>
                </a:lnTo>
                <a:lnTo>
                  <a:pt x="2292801" y="2093309"/>
                </a:lnTo>
                <a:lnTo>
                  <a:pt x="2284865" y="2094578"/>
                </a:lnTo>
                <a:lnTo>
                  <a:pt x="2277565" y="2095530"/>
                </a:lnTo>
                <a:lnTo>
                  <a:pt x="2270582" y="2096164"/>
                </a:lnTo>
                <a:lnTo>
                  <a:pt x="2262964" y="2096799"/>
                </a:lnTo>
                <a:lnTo>
                  <a:pt x="2255981" y="2097116"/>
                </a:lnTo>
                <a:lnTo>
                  <a:pt x="2244871" y="2096799"/>
                </a:lnTo>
                <a:lnTo>
                  <a:pt x="2234397" y="2095530"/>
                </a:lnTo>
                <a:lnTo>
                  <a:pt x="2224557" y="2093943"/>
                </a:lnTo>
                <a:lnTo>
                  <a:pt x="2215034" y="2092357"/>
                </a:lnTo>
                <a:lnTo>
                  <a:pt x="2206147" y="2090453"/>
                </a:lnTo>
                <a:lnTo>
                  <a:pt x="2197894" y="2087597"/>
                </a:lnTo>
                <a:lnTo>
                  <a:pt x="2190593" y="2085058"/>
                </a:lnTo>
                <a:lnTo>
                  <a:pt x="2183610" y="2082520"/>
                </a:lnTo>
                <a:lnTo>
                  <a:pt x="2176945" y="2079982"/>
                </a:lnTo>
                <a:lnTo>
                  <a:pt x="2170596" y="2077126"/>
                </a:lnTo>
                <a:lnTo>
                  <a:pt x="2159487" y="2071097"/>
                </a:lnTo>
                <a:lnTo>
                  <a:pt x="2149647" y="2065385"/>
                </a:lnTo>
                <a:lnTo>
                  <a:pt x="2140759" y="2059674"/>
                </a:lnTo>
                <a:lnTo>
                  <a:pt x="2133141" y="2053962"/>
                </a:lnTo>
                <a:lnTo>
                  <a:pt x="2125841" y="2048251"/>
                </a:lnTo>
                <a:lnTo>
                  <a:pt x="2119175" y="2043174"/>
                </a:lnTo>
                <a:lnTo>
                  <a:pt x="2113462" y="2037779"/>
                </a:lnTo>
                <a:lnTo>
                  <a:pt x="2102670" y="2027308"/>
                </a:lnTo>
                <a:lnTo>
                  <a:pt x="2092512" y="2017154"/>
                </a:lnTo>
                <a:lnTo>
                  <a:pt x="2083307" y="2006683"/>
                </a:lnTo>
                <a:lnTo>
                  <a:pt x="2074737" y="1996847"/>
                </a:lnTo>
                <a:lnTo>
                  <a:pt x="2066167" y="1986375"/>
                </a:lnTo>
                <a:lnTo>
                  <a:pt x="2057914" y="1975904"/>
                </a:lnTo>
                <a:lnTo>
                  <a:pt x="2049979" y="1965116"/>
                </a:lnTo>
                <a:lnTo>
                  <a:pt x="2042044" y="1954010"/>
                </a:lnTo>
                <a:lnTo>
                  <a:pt x="2026490" y="1931798"/>
                </a:lnTo>
                <a:lnTo>
                  <a:pt x="2013476" y="1912125"/>
                </a:lnTo>
                <a:lnTo>
                  <a:pt x="2000462" y="1891817"/>
                </a:lnTo>
                <a:lnTo>
                  <a:pt x="1987131" y="1870557"/>
                </a:lnTo>
                <a:lnTo>
                  <a:pt x="1974117" y="1848663"/>
                </a:lnTo>
                <a:lnTo>
                  <a:pt x="1961103" y="1826769"/>
                </a:lnTo>
                <a:lnTo>
                  <a:pt x="1948089" y="1803922"/>
                </a:lnTo>
                <a:lnTo>
                  <a:pt x="1922061" y="1758547"/>
                </a:lnTo>
                <a:lnTo>
                  <a:pt x="1922061" y="2143126"/>
                </a:lnTo>
                <a:lnTo>
                  <a:pt x="1428165" y="2143126"/>
                </a:lnTo>
                <a:lnTo>
                  <a:pt x="1455462" y="1826769"/>
                </a:lnTo>
                <a:lnTo>
                  <a:pt x="1455145" y="1818519"/>
                </a:lnTo>
                <a:lnTo>
                  <a:pt x="1454510" y="1810269"/>
                </a:lnTo>
                <a:lnTo>
                  <a:pt x="1452923" y="1802653"/>
                </a:lnTo>
                <a:lnTo>
                  <a:pt x="1450701" y="1795038"/>
                </a:lnTo>
                <a:lnTo>
                  <a:pt x="1448479" y="1788057"/>
                </a:lnTo>
                <a:lnTo>
                  <a:pt x="1445623" y="1781076"/>
                </a:lnTo>
                <a:lnTo>
                  <a:pt x="1441814" y="1774730"/>
                </a:lnTo>
                <a:lnTo>
                  <a:pt x="1438005" y="1769018"/>
                </a:lnTo>
                <a:lnTo>
                  <a:pt x="1433878" y="1763941"/>
                </a:lnTo>
                <a:lnTo>
                  <a:pt x="1429434" y="1759182"/>
                </a:lnTo>
                <a:lnTo>
                  <a:pt x="1424673" y="1755057"/>
                </a:lnTo>
                <a:lnTo>
                  <a:pt x="1419595" y="1751566"/>
                </a:lnTo>
                <a:lnTo>
                  <a:pt x="1413881" y="1748711"/>
                </a:lnTo>
                <a:lnTo>
                  <a:pt x="1408485" y="1746807"/>
                </a:lnTo>
                <a:lnTo>
                  <a:pt x="1402454" y="1745538"/>
                </a:lnTo>
                <a:lnTo>
                  <a:pt x="1396423" y="1744903"/>
                </a:lnTo>
                <a:lnTo>
                  <a:pt x="1390710" y="1745538"/>
                </a:lnTo>
                <a:lnTo>
                  <a:pt x="1384679" y="1746807"/>
                </a:lnTo>
                <a:lnTo>
                  <a:pt x="1378966" y="1748711"/>
                </a:lnTo>
                <a:lnTo>
                  <a:pt x="1373570" y="1751566"/>
                </a:lnTo>
                <a:lnTo>
                  <a:pt x="1368174" y="1755057"/>
                </a:lnTo>
                <a:lnTo>
                  <a:pt x="1363412" y="1759182"/>
                </a:lnTo>
                <a:lnTo>
                  <a:pt x="1358969" y="1763941"/>
                </a:lnTo>
                <a:lnTo>
                  <a:pt x="1354842" y="1769018"/>
                </a:lnTo>
                <a:lnTo>
                  <a:pt x="1351351" y="1774730"/>
                </a:lnTo>
                <a:lnTo>
                  <a:pt x="1347542" y="1781076"/>
                </a:lnTo>
                <a:lnTo>
                  <a:pt x="1344367" y="1788057"/>
                </a:lnTo>
                <a:lnTo>
                  <a:pt x="1342146" y="1795038"/>
                </a:lnTo>
                <a:lnTo>
                  <a:pt x="1339924" y="1802653"/>
                </a:lnTo>
                <a:lnTo>
                  <a:pt x="1338971" y="1810269"/>
                </a:lnTo>
                <a:lnTo>
                  <a:pt x="1337702" y="1818519"/>
                </a:lnTo>
                <a:lnTo>
                  <a:pt x="1337384" y="1826769"/>
                </a:lnTo>
                <a:lnTo>
                  <a:pt x="1364999" y="2143126"/>
                </a:lnTo>
                <a:lnTo>
                  <a:pt x="870151" y="2143126"/>
                </a:lnTo>
                <a:lnTo>
                  <a:pt x="870151" y="1651297"/>
                </a:lnTo>
                <a:lnTo>
                  <a:pt x="869833" y="1651297"/>
                </a:lnTo>
                <a:lnTo>
                  <a:pt x="868881" y="1652249"/>
                </a:lnTo>
                <a:lnTo>
                  <a:pt x="867294" y="1653201"/>
                </a:lnTo>
                <a:lnTo>
                  <a:pt x="864755" y="1656691"/>
                </a:lnTo>
                <a:lnTo>
                  <a:pt x="861581" y="1661133"/>
                </a:lnTo>
                <a:lnTo>
                  <a:pt x="858724" y="1667162"/>
                </a:lnTo>
                <a:lnTo>
                  <a:pt x="855867" y="1674143"/>
                </a:lnTo>
                <a:lnTo>
                  <a:pt x="852376" y="1682710"/>
                </a:lnTo>
                <a:lnTo>
                  <a:pt x="848884" y="1691912"/>
                </a:lnTo>
                <a:lnTo>
                  <a:pt x="845710" y="1702701"/>
                </a:lnTo>
                <a:lnTo>
                  <a:pt x="839044" y="1726816"/>
                </a:lnTo>
                <a:lnTo>
                  <a:pt x="832061" y="1755057"/>
                </a:lnTo>
                <a:lnTo>
                  <a:pt x="824443" y="1786153"/>
                </a:lnTo>
                <a:lnTo>
                  <a:pt x="817460" y="1820423"/>
                </a:lnTo>
                <a:lnTo>
                  <a:pt x="810477" y="1856913"/>
                </a:lnTo>
                <a:lnTo>
                  <a:pt x="803811" y="1895308"/>
                </a:lnTo>
                <a:lnTo>
                  <a:pt x="797145" y="1935606"/>
                </a:lnTo>
                <a:lnTo>
                  <a:pt x="790797" y="1976221"/>
                </a:lnTo>
                <a:lnTo>
                  <a:pt x="784766" y="2018424"/>
                </a:lnTo>
                <a:lnTo>
                  <a:pt x="779688" y="2060308"/>
                </a:lnTo>
                <a:lnTo>
                  <a:pt x="774609" y="2101876"/>
                </a:lnTo>
                <a:lnTo>
                  <a:pt x="771118" y="2143126"/>
                </a:lnTo>
                <a:lnTo>
                  <a:pt x="438150" y="2143126"/>
                </a:lnTo>
                <a:lnTo>
                  <a:pt x="443864" y="2084741"/>
                </a:lnTo>
                <a:lnTo>
                  <a:pt x="449894" y="2028577"/>
                </a:lnTo>
                <a:lnTo>
                  <a:pt x="455925" y="1975269"/>
                </a:lnTo>
                <a:lnTo>
                  <a:pt x="463226" y="1923865"/>
                </a:lnTo>
                <a:lnTo>
                  <a:pt x="470209" y="1875317"/>
                </a:lnTo>
                <a:lnTo>
                  <a:pt x="478144" y="1828990"/>
                </a:lnTo>
                <a:lnTo>
                  <a:pt x="485762" y="1784884"/>
                </a:lnTo>
                <a:lnTo>
                  <a:pt x="494015" y="1742682"/>
                </a:lnTo>
                <a:lnTo>
                  <a:pt x="502585" y="1702701"/>
                </a:lnTo>
                <a:lnTo>
                  <a:pt x="511155" y="1665258"/>
                </a:lnTo>
                <a:lnTo>
                  <a:pt x="520043" y="1629085"/>
                </a:lnTo>
                <a:lnTo>
                  <a:pt x="528931" y="1595450"/>
                </a:lnTo>
                <a:lnTo>
                  <a:pt x="537818" y="1563719"/>
                </a:lnTo>
                <a:lnTo>
                  <a:pt x="547023" y="1533892"/>
                </a:lnTo>
                <a:lnTo>
                  <a:pt x="556228" y="1505969"/>
                </a:lnTo>
                <a:lnTo>
                  <a:pt x="565116" y="1479632"/>
                </a:lnTo>
                <a:lnTo>
                  <a:pt x="574638" y="1454882"/>
                </a:lnTo>
                <a:lnTo>
                  <a:pt x="583526" y="1432036"/>
                </a:lnTo>
                <a:lnTo>
                  <a:pt x="592413" y="1410777"/>
                </a:lnTo>
                <a:lnTo>
                  <a:pt x="601301" y="1391420"/>
                </a:lnTo>
                <a:lnTo>
                  <a:pt x="609871" y="1373334"/>
                </a:lnTo>
                <a:lnTo>
                  <a:pt x="618124" y="1356516"/>
                </a:lnTo>
                <a:lnTo>
                  <a:pt x="626059" y="1341920"/>
                </a:lnTo>
                <a:lnTo>
                  <a:pt x="633995" y="1327959"/>
                </a:lnTo>
                <a:lnTo>
                  <a:pt x="641930" y="1315266"/>
                </a:lnTo>
                <a:lnTo>
                  <a:pt x="648913" y="1304160"/>
                </a:lnTo>
                <a:lnTo>
                  <a:pt x="655579" y="1294324"/>
                </a:lnTo>
                <a:lnTo>
                  <a:pt x="661927" y="1285756"/>
                </a:lnTo>
                <a:lnTo>
                  <a:pt x="667641" y="1278141"/>
                </a:lnTo>
                <a:lnTo>
                  <a:pt x="673037" y="1271478"/>
                </a:lnTo>
                <a:lnTo>
                  <a:pt x="677798" y="1266083"/>
                </a:lnTo>
                <a:lnTo>
                  <a:pt x="681924" y="1261641"/>
                </a:lnTo>
                <a:lnTo>
                  <a:pt x="699065" y="1252756"/>
                </a:lnTo>
                <a:lnTo>
                  <a:pt x="717475" y="1243237"/>
                </a:lnTo>
                <a:lnTo>
                  <a:pt x="737154" y="1234035"/>
                </a:lnTo>
                <a:lnTo>
                  <a:pt x="758104" y="1224833"/>
                </a:lnTo>
                <a:lnTo>
                  <a:pt x="779688" y="1215948"/>
                </a:lnTo>
                <a:lnTo>
                  <a:pt x="801907" y="1206746"/>
                </a:lnTo>
                <a:lnTo>
                  <a:pt x="824761" y="1197227"/>
                </a:lnTo>
                <a:lnTo>
                  <a:pt x="848249" y="1188343"/>
                </a:lnTo>
                <a:lnTo>
                  <a:pt x="895544" y="1170891"/>
                </a:lnTo>
                <a:lnTo>
                  <a:pt x="942204" y="1154390"/>
                </a:lnTo>
                <a:lnTo>
                  <a:pt x="987594" y="1138525"/>
                </a:lnTo>
                <a:lnTo>
                  <a:pt x="1030445" y="1124564"/>
                </a:lnTo>
                <a:lnTo>
                  <a:pt x="1041554" y="1118217"/>
                </a:lnTo>
                <a:lnTo>
                  <a:pt x="1053299" y="1112188"/>
                </a:lnTo>
                <a:lnTo>
                  <a:pt x="1065678" y="1107111"/>
                </a:lnTo>
                <a:lnTo>
                  <a:pt x="1077740" y="1102352"/>
                </a:lnTo>
                <a:lnTo>
                  <a:pt x="1090754" y="1097909"/>
                </a:lnTo>
                <a:lnTo>
                  <a:pt x="1103768" y="1094102"/>
                </a:lnTo>
                <a:lnTo>
                  <a:pt x="1117099" y="1090294"/>
                </a:lnTo>
                <a:lnTo>
                  <a:pt x="1131065" y="1087438"/>
                </a:lnTo>
                <a:close/>
                <a:moveTo>
                  <a:pt x="1401445" y="0"/>
                </a:moveTo>
                <a:lnTo>
                  <a:pt x="1412240" y="318"/>
                </a:lnTo>
                <a:lnTo>
                  <a:pt x="1423353" y="635"/>
                </a:lnTo>
                <a:lnTo>
                  <a:pt x="1433513" y="1588"/>
                </a:lnTo>
                <a:lnTo>
                  <a:pt x="1444308" y="2223"/>
                </a:lnTo>
                <a:lnTo>
                  <a:pt x="1454786" y="3494"/>
                </a:lnTo>
                <a:lnTo>
                  <a:pt x="1465263" y="4764"/>
                </a:lnTo>
                <a:lnTo>
                  <a:pt x="1475423" y="6670"/>
                </a:lnTo>
                <a:lnTo>
                  <a:pt x="1485266" y="8575"/>
                </a:lnTo>
                <a:lnTo>
                  <a:pt x="1495426" y="10798"/>
                </a:lnTo>
                <a:lnTo>
                  <a:pt x="1505268" y="13339"/>
                </a:lnTo>
                <a:lnTo>
                  <a:pt x="1515111" y="15880"/>
                </a:lnTo>
                <a:lnTo>
                  <a:pt x="1524636" y="19056"/>
                </a:lnTo>
                <a:lnTo>
                  <a:pt x="1533843" y="22232"/>
                </a:lnTo>
                <a:lnTo>
                  <a:pt x="1543368" y="25726"/>
                </a:lnTo>
                <a:lnTo>
                  <a:pt x="1552576" y="29219"/>
                </a:lnTo>
                <a:lnTo>
                  <a:pt x="1561466" y="33030"/>
                </a:lnTo>
                <a:lnTo>
                  <a:pt x="1570356" y="37159"/>
                </a:lnTo>
                <a:lnTo>
                  <a:pt x="1578928" y="41605"/>
                </a:lnTo>
                <a:lnTo>
                  <a:pt x="1587818" y="46052"/>
                </a:lnTo>
                <a:lnTo>
                  <a:pt x="1596073" y="50816"/>
                </a:lnTo>
                <a:lnTo>
                  <a:pt x="1604646" y="55897"/>
                </a:lnTo>
                <a:lnTo>
                  <a:pt x="1612583" y="60979"/>
                </a:lnTo>
                <a:lnTo>
                  <a:pt x="1620521" y="66378"/>
                </a:lnTo>
                <a:lnTo>
                  <a:pt x="1628776" y="72095"/>
                </a:lnTo>
                <a:lnTo>
                  <a:pt x="1636078" y="77812"/>
                </a:lnTo>
                <a:lnTo>
                  <a:pt x="1644016" y="83528"/>
                </a:lnTo>
                <a:lnTo>
                  <a:pt x="1651318" y="89880"/>
                </a:lnTo>
                <a:lnTo>
                  <a:pt x="1658303" y="96232"/>
                </a:lnTo>
                <a:lnTo>
                  <a:pt x="1665606" y="102902"/>
                </a:lnTo>
                <a:lnTo>
                  <a:pt x="1672591" y="109571"/>
                </a:lnTo>
                <a:lnTo>
                  <a:pt x="1679258" y="116241"/>
                </a:lnTo>
                <a:lnTo>
                  <a:pt x="1685926" y="123546"/>
                </a:lnTo>
                <a:lnTo>
                  <a:pt x="1692593" y="130851"/>
                </a:lnTo>
                <a:lnTo>
                  <a:pt x="1698943" y="138155"/>
                </a:lnTo>
                <a:lnTo>
                  <a:pt x="1704976" y="145778"/>
                </a:lnTo>
                <a:lnTo>
                  <a:pt x="1710691" y="153400"/>
                </a:lnTo>
                <a:lnTo>
                  <a:pt x="1716723" y="161658"/>
                </a:lnTo>
                <a:lnTo>
                  <a:pt x="1722438" y="169597"/>
                </a:lnTo>
                <a:lnTo>
                  <a:pt x="1727836" y="177537"/>
                </a:lnTo>
                <a:lnTo>
                  <a:pt x="1733233" y="186113"/>
                </a:lnTo>
                <a:lnTo>
                  <a:pt x="1738313" y="194688"/>
                </a:lnTo>
                <a:lnTo>
                  <a:pt x="1743076" y="203263"/>
                </a:lnTo>
                <a:lnTo>
                  <a:pt x="1747838" y="212156"/>
                </a:lnTo>
                <a:lnTo>
                  <a:pt x="1752283" y="221048"/>
                </a:lnTo>
                <a:lnTo>
                  <a:pt x="1760856" y="239469"/>
                </a:lnTo>
                <a:lnTo>
                  <a:pt x="1768793" y="258207"/>
                </a:lnTo>
                <a:lnTo>
                  <a:pt x="1776096" y="277581"/>
                </a:lnTo>
                <a:lnTo>
                  <a:pt x="1782446" y="297272"/>
                </a:lnTo>
                <a:lnTo>
                  <a:pt x="1788161" y="317916"/>
                </a:lnTo>
                <a:lnTo>
                  <a:pt x="1792923" y="338560"/>
                </a:lnTo>
                <a:lnTo>
                  <a:pt x="1797051" y="359521"/>
                </a:lnTo>
                <a:lnTo>
                  <a:pt x="1799908" y="380800"/>
                </a:lnTo>
                <a:lnTo>
                  <a:pt x="1802448" y="402397"/>
                </a:lnTo>
                <a:lnTo>
                  <a:pt x="1804036" y="424946"/>
                </a:lnTo>
                <a:lnTo>
                  <a:pt x="1809751" y="426534"/>
                </a:lnTo>
                <a:lnTo>
                  <a:pt x="1815148" y="428758"/>
                </a:lnTo>
                <a:lnTo>
                  <a:pt x="1819911" y="431616"/>
                </a:lnTo>
                <a:lnTo>
                  <a:pt x="1825308" y="434474"/>
                </a:lnTo>
                <a:lnTo>
                  <a:pt x="1829753" y="437968"/>
                </a:lnTo>
                <a:lnTo>
                  <a:pt x="1834198" y="441144"/>
                </a:lnTo>
                <a:lnTo>
                  <a:pt x="1838326" y="445273"/>
                </a:lnTo>
                <a:lnTo>
                  <a:pt x="1842453" y="449401"/>
                </a:lnTo>
                <a:lnTo>
                  <a:pt x="1845628" y="453848"/>
                </a:lnTo>
                <a:lnTo>
                  <a:pt x="1849121" y="458612"/>
                </a:lnTo>
                <a:lnTo>
                  <a:pt x="1851978" y="463693"/>
                </a:lnTo>
                <a:lnTo>
                  <a:pt x="1854201" y="469728"/>
                </a:lnTo>
                <a:lnTo>
                  <a:pt x="1856423" y="475762"/>
                </a:lnTo>
                <a:lnTo>
                  <a:pt x="1858328" y="482114"/>
                </a:lnTo>
                <a:lnTo>
                  <a:pt x="1859916" y="488784"/>
                </a:lnTo>
                <a:lnTo>
                  <a:pt x="1860868" y="496088"/>
                </a:lnTo>
                <a:lnTo>
                  <a:pt x="1861503" y="502123"/>
                </a:lnTo>
                <a:lnTo>
                  <a:pt x="1862138" y="507839"/>
                </a:lnTo>
                <a:lnTo>
                  <a:pt x="1862138" y="513874"/>
                </a:lnTo>
                <a:lnTo>
                  <a:pt x="1861503" y="519908"/>
                </a:lnTo>
                <a:lnTo>
                  <a:pt x="1861186" y="526260"/>
                </a:lnTo>
                <a:lnTo>
                  <a:pt x="1860868" y="532294"/>
                </a:lnTo>
                <a:lnTo>
                  <a:pt x="1858963" y="544998"/>
                </a:lnTo>
                <a:lnTo>
                  <a:pt x="1856106" y="557385"/>
                </a:lnTo>
                <a:lnTo>
                  <a:pt x="1852296" y="569771"/>
                </a:lnTo>
                <a:lnTo>
                  <a:pt x="1847851" y="582157"/>
                </a:lnTo>
                <a:lnTo>
                  <a:pt x="1842771" y="593908"/>
                </a:lnTo>
                <a:lnTo>
                  <a:pt x="1836738" y="605342"/>
                </a:lnTo>
                <a:lnTo>
                  <a:pt x="1833881" y="611059"/>
                </a:lnTo>
                <a:lnTo>
                  <a:pt x="1830071" y="616140"/>
                </a:lnTo>
                <a:lnTo>
                  <a:pt x="1826578" y="621540"/>
                </a:lnTo>
                <a:lnTo>
                  <a:pt x="1823086" y="626621"/>
                </a:lnTo>
                <a:lnTo>
                  <a:pt x="1818958" y="631385"/>
                </a:lnTo>
                <a:lnTo>
                  <a:pt x="1814831" y="635831"/>
                </a:lnTo>
                <a:lnTo>
                  <a:pt x="1810703" y="640278"/>
                </a:lnTo>
                <a:lnTo>
                  <a:pt x="1806258" y="644407"/>
                </a:lnTo>
                <a:lnTo>
                  <a:pt x="1801813" y="648218"/>
                </a:lnTo>
                <a:lnTo>
                  <a:pt x="1797051" y="652029"/>
                </a:lnTo>
                <a:lnTo>
                  <a:pt x="1792288" y="655205"/>
                </a:lnTo>
                <a:lnTo>
                  <a:pt x="1787208" y="658063"/>
                </a:lnTo>
                <a:lnTo>
                  <a:pt x="1782128" y="660922"/>
                </a:lnTo>
                <a:lnTo>
                  <a:pt x="1777048" y="663145"/>
                </a:lnTo>
                <a:lnTo>
                  <a:pt x="1771651" y="681248"/>
                </a:lnTo>
                <a:lnTo>
                  <a:pt x="1766571" y="699033"/>
                </a:lnTo>
                <a:lnTo>
                  <a:pt x="1760538" y="716501"/>
                </a:lnTo>
                <a:lnTo>
                  <a:pt x="1754188" y="733969"/>
                </a:lnTo>
                <a:lnTo>
                  <a:pt x="1747521" y="751437"/>
                </a:lnTo>
                <a:lnTo>
                  <a:pt x="1740218" y="768587"/>
                </a:lnTo>
                <a:lnTo>
                  <a:pt x="1732598" y="785420"/>
                </a:lnTo>
                <a:lnTo>
                  <a:pt x="1724661" y="801618"/>
                </a:lnTo>
                <a:lnTo>
                  <a:pt x="1716406" y="817497"/>
                </a:lnTo>
                <a:lnTo>
                  <a:pt x="1707516" y="833695"/>
                </a:lnTo>
                <a:lnTo>
                  <a:pt x="1698308" y="848940"/>
                </a:lnTo>
                <a:lnTo>
                  <a:pt x="1688148" y="863867"/>
                </a:lnTo>
                <a:lnTo>
                  <a:pt x="1677988" y="878159"/>
                </a:lnTo>
                <a:lnTo>
                  <a:pt x="1667511" y="892451"/>
                </a:lnTo>
                <a:lnTo>
                  <a:pt x="1656716" y="905790"/>
                </a:lnTo>
                <a:lnTo>
                  <a:pt x="1644968" y="918811"/>
                </a:lnTo>
                <a:lnTo>
                  <a:pt x="1633221" y="931515"/>
                </a:lnTo>
                <a:lnTo>
                  <a:pt x="1620838" y="943266"/>
                </a:lnTo>
                <a:lnTo>
                  <a:pt x="1607821" y="954382"/>
                </a:lnTo>
                <a:lnTo>
                  <a:pt x="1594803" y="964863"/>
                </a:lnTo>
                <a:lnTo>
                  <a:pt x="1581151" y="974709"/>
                </a:lnTo>
                <a:lnTo>
                  <a:pt x="1567181" y="983919"/>
                </a:lnTo>
                <a:lnTo>
                  <a:pt x="1552576" y="992176"/>
                </a:lnTo>
                <a:lnTo>
                  <a:pt x="1545273" y="996305"/>
                </a:lnTo>
                <a:lnTo>
                  <a:pt x="1537336" y="1000116"/>
                </a:lnTo>
                <a:lnTo>
                  <a:pt x="1530033" y="1003610"/>
                </a:lnTo>
                <a:lnTo>
                  <a:pt x="1522096" y="1006786"/>
                </a:lnTo>
                <a:lnTo>
                  <a:pt x="1513841" y="1010279"/>
                </a:lnTo>
                <a:lnTo>
                  <a:pt x="1506221" y="1012820"/>
                </a:lnTo>
                <a:lnTo>
                  <a:pt x="1497966" y="1015679"/>
                </a:lnTo>
                <a:lnTo>
                  <a:pt x="1489711" y="1017902"/>
                </a:lnTo>
                <a:lnTo>
                  <a:pt x="1481456" y="1020443"/>
                </a:lnTo>
                <a:lnTo>
                  <a:pt x="1473201" y="1022348"/>
                </a:lnTo>
                <a:lnTo>
                  <a:pt x="1464628" y="1024254"/>
                </a:lnTo>
                <a:lnTo>
                  <a:pt x="1455738" y="1025842"/>
                </a:lnTo>
                <a:lnTo>
                  <a:pt x="1447166" y="1027112"/>
                </a:lnTo>
                <a:lnTo>
                  <a:pt x="1438276" y="1028383"/>
                </a:lnTo>
                <a:lnTo>
                  <a:pt x="1429068" y="1029018"/>
                </a:lnTo>
                <a:lnTo>
                  <a:pt x="1419860" y="1029971"/>
                </a:lnTo>
                <a:lnTo>
                  <a:pt x="1410653" y="1030288"/>
                </a:lnTo>
                <a:lnTo>
                  <a:pt x="1401445" y="1030288"/>
                </a:lnTo>
                <a:lnTo>
                  <a:pt x="1391920" y="1030288"/>
                </a:lnTo>
                <a:lnTo>
                  <a:pt x="1382713" y="1029971"/>
                </a:lnTo>
                <a:lnTo>
                  <a:pt x="1373823" y="1029018"/>
                </a:lnTo>
                <a:lnTo>
                  <a:pt x="1364933" y="1028383"/>
                </a:lnTo>
                <a:lnTo>
                  <a:pt x="1356043" y="1027112"/>
                </a:lnTo>
                <a:lnTo>
                  <a:pt x="1347153" y="1025842"/>
                </a:lnTo>
                <a:lnTo>
                  <a:pt x="1338580" y="1024254"/>
                </a:lnTo>
                <a:lnTo>
                  <a:pt x="1330008" y="1022348"/>
                </a:lnTo>
                <a:lnTo>
                  <a:pt x="1321753" y="1020443"/>
                </a:lnTo>
                <a:lnTo>
                  <a:pt x="1313180" y="1018219"/>
                </a:lnTo>
                <a:lnTo>
                  <a:pt x="1305243" y="1015679"/>
                </a:lnTo>
                <a:lnTo>
                  <a:pt x="1297305" y="1013138"/>
                </a:lnTo>
                <a:lnTo>
                  <a:pt x="1289050" y="1010279"/>
                </a:lnTo>
                <a:lnTo>
                  <a:pt x="1281430" y="1007104"/>
                </a:lnTo>
                <a:lnTo>
                  <a:pt x="1273493" y="1003928"/>
                </a:lnTo>
                <a:lnTo>
                  <a:pt x="1266190" y="1000434"/>
                </a:lnTo>
                <a:lnTo>
                  <a:pt x="1250950" y="992812"/>
                </a:lnTo>
                <a:lnTo>
                  <a:pt x="1236345" y="984554"/>
                </a:lnTo>
                <a:lnTo>
                  <a:pt x="1222693" y="975344"/>
                </a:lnTo>
                <a:lnTo>
                  <a:pt x="1209040" y="965498"/>
                </a:lnTo>
                <a:lnTo>
                  <a:pt x="1196023" y="955017"/>
                </a:lnTo>
                <a:lnTo>
                  <a:pt x="1183005" y="943901"/>
                </a:lnTo>
                <a:lnTo>
                  <a:pt x="1170623" y="932150"/>
                </a:lnTo>
                <a:lnTo>
                  <a:pt x="1158875" y="919764"/>
                </a:lnTo>
                <a:lnTo>
                  <a:pt x="1147128" y="907378"/>
                </a:lnTo>
                <a:lnTo>
                  <a:pt x="1136333" y="893721"/>
                </a:lnTo>
                <a:lnTo>
                  <a:pt x="1125538" y="879747"/>
                </a:lnTo>
                <a:lnTo>
                  <a:pt x="1115695" y="865455"/>
                </a:lnTo>
                <a:lnTo>
                  <a:pt x="1105853" y="850845"/>
                </a:lnTo>
                <a:lnTo>
                  <a:pt x="1096645" y="835601"/>
                </a:lnTo>
                <a:lnTo>
                  <a:pt x="1087755" y="820038"/>
                </a:lnTo>
                <a:lnTo>
                  <a:pt x="1079183" y="803841"/>
                </a:lnTo>
                <a:lnTo>
                  <a:pt x="1070928" y="787643"/>
                </a:lnTo>
                <a:lnTo>
                  <a:pt x="1063625" y="770811"/>
                </a:lnTo>
                <a:lnTo>
                  <a:pt x="1056323" y="753978"/>
                </a:lnTo>
                <a:lnTo>
                  <a:pt x="1049655" y="737145"/>
                </a:lnTo>
                <a:lnTo>
                  <a:pt x="1043305" y="719677"/>
                </a:lnTo>
                <a:lnTo>
                  <a:pt x="1037273" y="702209"/>
                </a:lnTo>
                <a:lnTo>
                  <a:pt x="1031558" y="684106"/>
                </a:lnTo>
                <a:lnTo>
                  <a:pt x="1026795" y="666321"/>
                </a:lnTo>
                <a:lnTo>
                  <a:pt x="1020763" y="664415"/>
                </a:lnTo>
                <a:lnTo>
                  <a:pt x="1015365" y="662827"/>
                </a:lnTo>
                <a:lnTo>
                  <a:pt x="1009650" y="659969"/>
                </a:lnTo>
                <a:lnTo>
                  <a:pt x="1004253" y="657110"/>
                </a:lnTo>
                <a:lnTo>
                  <a:pt x="998855" y="653617"/>
                </a:lnTo>
                <a:lnTo>
                  <a:pt x="993775" y="650441"/>
                </a:lnTo>
                <a:lnTo>
                  <a:pt x="989013" y="646312"/>
                </a:lnTo>
                <a:lnTo>
                  <a:pt x="984250" y="642183"/>
                </a:lnTo>
                <a:lnTo>
                  <a:pt x="979805" y="637737"/>
                </a:lnTo>
                <a:lnTo>
                  <a:pt x="975360" y="632973"/>
                </a:lnTo>
                <a:lnTo>
                  <a:pt x="970598" y="627891"/>
                </a:lnTo>
                <a:lnTo>
                  <a:pt x="966788" y="622492"/>
                </a:lnTo>
                <a:lnTo>
                  <a:pt x="962978" y="617411"/>
                </a:lnTo>
                <a:lnTo>
                  <a:pt x="959168" y="611376"/>
                </a:lnTo>
                <a:lnTo>
                  <a:pt x="955358" y="605660"/>
                </a:lnTo>
                <a:lnTo>
                  <a:pt x="952500" y="599625"/>
                </a:lnTo>
                <a:lnTo>
                  <a:pt x="949325" y="593591"/>
                </a:lnTo>
                <a:lnTo>
                  <a:pt x="946468" y="587239"/>
                </a:lnTo>
                <a:lnTo>
                  <a:pt x="943610" y="580887"/>
                </a:lnTo>
                <a:lnTo>
                  <a:pt x="941388" y="574535"/>
                </a:lnTo>
                <a:lnTo>
                  <a:pt x="939165" y="567865"/>
                </a:lnTo>
                <a:lnTo>
                  <a:pt x="937260" y="561196"/>
                </a:lnTo>
                <a:lnTo>
                  <a:pt x="935355" y="554526"/>
                </a:lnTo>
                <a:lnTo>
                  <a:pt x="934085" y="547857"/>
                </a:lnTo>
                <a:lnTo>
                  <a:pt x="932815" y="541505"/>
                </a:lnTo>
                <a:lnTo>
                  <a:pt x="931863" y="534835"/>
                </a:lnTo>
                <a:lnTo>
                  <a:pt x="930910" y="528166"/>
                </a:lnTo>
                <a:lnTo>
                  <a:pt x="930593" y="521496"/>
                </a:lnTo>
                <a:lnTo>
                  <a:pt x="930275" y="515144"/>
                </a:lnTo>
                <a:lnTo>
                  <a:pt x="930275" y="508792"/>
                </a:lnTo>
                <a:lnTo>
                  <a:pt x="930593" y="502440"/>
                </a:lnTo>
                <a:lnTo>
                  <a:pt x="931228" y="496088"/>
                </a:lnTo>
                <a:lnTo>
                  <a:pt x="932498" y="488148"/>
                </a:lnTo>
                <a:lnTo>
                  <a:pt x="934403" y="480526"/>
                </a:lnTo>
                <a:lnTo>
                  <a:pt x="936625" y="473539"/>
                </a:lnTo>
                <a:lnTo>
                  <a:pt x="939165" y="466869"/>
                </a:lnTo>
                <a:lnTo>
                  <a:pt x="942023" y="460835"/>
                </a:lnTo>
                <a:lnTo>
                  <a:pt x="945515" y="455436"/>
                </a:lnTo>
                <a:lnTo>
                  <a:pt x="949325" y="450037"/>
                </a:lnTo>
                <a:lnTo>
                  <a:pt x="953770" y="445273"/>
                </a:lnTo>
                <a:lnTo>
                  <a:pt x="958215" y="440826"/>
                </a:lnTo>
                <a:lnTo>
                  <a:pt x="962978" y="437015"/>
                </a:lnTo>
                <a:lnTo>
                  <a:pt x="968058" y="433204"/>
                </a:lnTo>
                <a:lnTo>
                  <a:pt x="973773" y="430345"/>
                </a:lnTo>
                <a:lnTo>
                  <a:pt x="979805" y="427805"/>
                </a:lnTo>
                <a:lnTo>
                  <a:pt x="985520" y="425264"/>
                </a:lnTo>
                <a:lnTo>
                  <a:pt x="992188" y="423358"/>
                </a:lnTo>
                <a:lnTo>
                  <a:pt x="998855" y="421453"/>
                </a:lnTo>
                <a:lnTo>
                  <a:pt x="1000443" y="399538"/>
                </a:lnTo>
                <a:lnTo>
                  <a:pt x="1002983" y="377942"/>
                </a:lnTo>
                <a:lnTo>
                  <a:pt x="1006475" y="356663"/>
                </a:lnTo>
                <a:lnTo>
                  <a:pt x="1010603" y="336019"/>
                </a:lnTo>
                <a:lnTo>
                  <a:pt x="1015365" y="315057"/>
                </a:lnTo>
                <a:lnTo>
                  <a:pt x="1020763" y="295049"/>
                </a:lnTo>
                <a:lnTo>
                  <a:pt x="1027748" y="275358"/>
                </a:lnTo>
                <a:lnTo>
                  <a:pt x="1034733" y="256302"/>
                </a:lnTo>
                <a:lnTo>
                  <a:pt x="1042353" y="237564"/>
                </a:lnTo>
                <a:lnTo>
                  <a:pt x="1051243" y="219143"/>
                </a:lnTo>
                <a:lnTo>
                  <a:pt x="1060768" y="201675"/>
                </a:lnTo>
                <a:lnTo>
                  <a:pt x="1065530" y="193417"/>
                </a:lnTo>
                <a:lnTo>
                  <a:pt x="1070610" y="184842"/>
                </a:lnTo>
                <a:lnTo>
                  <a:pt x="1076008" y="176585"/>
                </a:lnTo>
                <a:lnTo>
                  <a:pt x="1081405" y="168327"/>
                </a:lnTo>
                <a:lnTo>
                  <a:pt x="1087120" y="160070"/>
                </a:lnTo>
                <a:lnTo>
                  <a:pt x="1092835" y="152447"/>
                </a:lnTo>
                <a:lnTo>
                  <a:pt x="1098868" y="144507"/>
                </a:lnTo>
                <a:lnTo>
                  <a:pt x="1104900" y="137202"/>
                </a:lnTo>
                <a:lnTo>
                  <a:pt x="1111250" y="129580"/>
                </a:lnTo>
                <a:lnTo>
                  <a:pt x="1117600" y="122593"/>
                </a:lnTo>
                <a:lnTo>
                  <a:pt x="1124268" y="115606"/>
                </a:lnTo>
                <a:lnTo>
                  <a:pt x="1131253" y="108619"/>
                </a:lnTo>
                <a:lnTo>
                  <a:pt x="1137920" y="101949"/>
                </a:lnTo>
                <a:lnTo>
                  <a:pt x="1144905" y="95597"/>
                </a:lnTo>
                <a:lnTo>
                  <a:pt x="1152525" y="89245"/>
                </a:lnTo>
                <a:lnTo>
                  <a:pt x="1159828" y="82893"/>
                </a:lnTo>
                <a:lnTo>
                  <a:pt x="1167130" y="76859"/>
                </a:lnTo>
                <a:lnTo>
                  <a:pt x="1175068" y="71460"/>
                </a:lnTo>
                <a:lnTo>
                  <a:pt x="1183005" y="65743"/>
                </a:lnTo>
                <a:lnTo>
                  <a:pt x="1190943" y="60661"/>
                </a:lnTo>
                <a:lnTo>
                  <a:pt x="1198880" y="55262"/>
                </a:lnTo>
                <a:lnTo>
                  <a:pt x="1207453" y="50498"/>
                </a:lnTo>
                <a:lnTo>
                  <a:pt x="1216025" y="45734"/>
                </a:lnTo>
                <a:lnTo>
                  <a:pt x="1224598" y="41288"/>
                </a:lnTo>
                <a:lnTo>
                  <a:pt x="1233170" y="36841"/>
                </a:lnTo>
                <a:lnTo>
                  <a:pt x="1242060" y="32713"/>
                </a:lnTo>
                <a:lnTo>
                  <a:pt x="1250950" y="28902"/>
                </a:lnTo>
                <a:lnTo>
                  <a:pt x="1260158" y="25408"/>
                </a:lnTo>
                <a:lnTo>
                  <a:pt x="1269365" y="21914"/>
                </a:lnTo>
                <a:lnTo>
                  <a:pt x="1278890" y="19056"/>
                </a:lnTo>
                <a:lnTo>
                  <a:pt x="1288415" y="15880"/>
                </a:lnTo>
                <a:lnTo>
                  <a:pt x="1297940" y="13339"/>
                </a:lnTo>
                <a:lnTo>
                  <a:pt x="1307783" y="10798"/>
                </a:lnTo>
                <a:lnTo>
                  <a:pt x="1317625" y="8575"/>
                </a:lnTo>
                <a:lnTo>
                  <a:pt x="1327785" y="6670"/>
                </a:lnTo>
                <a:lnTo>
                  <a:pt x="1337945" y="4764"/>
                </a:lnTo>
                <a:lnTo>
                  <a:pt x="1348105" y="3494"/>
                </a:lnTo>
                <a:lnTo>
                  <a:pt x="1358583" y="2223"/>
                </a:lnTo>
                <a:lnTo>
                  <a:pt x="1369060" y="1588"/>
                </a:lnTo>
                <a:lnTo>
                  <a:pt x="1379855" y="635"/>
                </a:lnTo>
                <a:lnTo>
                  <a:pt x="1390650" y="318"/>
                </a:lnTo>
                <a:lnTo>
                  <a:pt x="140144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lnSpc>
                <a:spcPct val="120000"/>
              </a:lnSpc>
              <a:defRPr/>
            </a:pPr>
            <a:endParaRPr lang="zh-CN" altLang="en-US" sz="240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6" name="KSO_Shape"/>
          <p:cNvSpPr/>
          <p:nvPr/>
        </p:nvSpPr>
        <p:spPr bwMode="auto">
          <a:xfrm>
            <a:off x="1568030" y="3830033"/>
            <a:ext cx="470118" cy="469474"/>
          </a:xfrm>
          <a:custGeom>
            <a:avLst/>
            <a:gdLst>
              <a:gd name="T0" fmla="*/ 1264650 w 2063750"/>
              <a:gd name="T1" fmla="*/ 933236 h 1925638"/>
              <a:gd name="T2" fmla="*/ 1205010 w 2063750"/>
              <a:gd name="T3" fmla="*/ 981200 h 1925638"/>
              <a:gd name="T4" fmla="*/ 1169637 w 2063750"/>
              <a:gd name="T5" fmla="*/ 913641 h 1925638"/>
              <a:gd name="T6" fmla="*/ 1863628 w 2063750"/>
              <a:gd name="T7" fmla="*/ 619424 h 1925638"/>
              <a:gd name="T8" fmla="*/ 1873035 w 2063750"/>
              <a:gd name="T9" fmla="*/ 667280 h 1925638"/>
              <a:gd name="T10" fmla="*/ 1691374 w 2063750"/>
              <a:gd name="T11" fmla="*/ 669322 h 1925638"/>
              <a:gd name="T12" fmla="*/ 1696077 w 2063750"/>
              <a:gd name="T13" fmla="*/ 621175 h 1925638"/>
              <a:gd name="T14" fmla="*/ 742063 w 2063750"/>
              <a:gd name="T15" fmla="*/ 629637 h 1925638"/>
              <a:gd name="T16" fmla="*/ 727975 w 2063750"/>
              <a:gd name="T17" fmla="*/ 676034 h 1925638"/>
              <a:gd name="T18" fmla="*/ 550987 w 2063750"/>
              <a:gd name="T19" fmla="*/ 656483 h 1925638"/>
              <a:gd name="T20" fmla="*/ 577990 w 2063750"/>
              <a:gd name="T21" fmla="*/ 615922 h 1925638"/>
              <a:gd name="T22" fmla="*/ 1273128 w 2063750"/>
              <a:gd name="T23" fmla="*/ 560052 h 1925638"/>
              <a:gd name="T24" fmla="*/ 1196826 w 2063750"/>
              <a:gd name="T25" fmla="*/ 846374 h 1925638"/>
              <a:gd name="T26" fmla="*/ 1157651 w 2063750"/>
              <a:gd name="T27" fmla="*/ 551279 h 1925638"/>
              <a:gd name="T28" fmla="*/ 1196634 w 2063750"/>
              <a:gd name="T29" fmla="*/ 394965 h 1925638"/>
              <a:gd name="T30" fmla="*/ 1004375 w 2063750"/>
              <a:gd name="T31" fmla="*/ 453667 h 1925638"/>
              <a:gd name="T32" fmla="*/ 916159 w 2063750"/>
              <a:gd name="T33" fmla="*/ 617446 h 1925638"/>
              <a:gd name="T34" fmla="*/ 942243 w 2063750"/>
              <a:gd name="T35" fmla="*/ 775648 h 1925638"/>
              <a:gd name="T36" fmla="*/ 1065042 w 2063750"/>
              <a:gd name="T37" fmla="*/ 952636 h 1925638"/>
              <a:gd name="T38" fmla="*/ 1352258 w 2063750"/>
              <a:gd name="T39" fmla="*/ 1009577 h 1925638"/>
              <a:gd name="T40" fmla="*/ 1456007 w 2063750"/>
              <a:gd name="T41" fmla="*/ 831122 h 1925638"/>
              <a:gd name="T42" fmla="*/ 1514915 w 2063750"/>
              <a:gd name="T43" fmla="*/ 694346 h 1925638"/>
              <a:gd name="T44" fmla="*/ 1484729 w 2063750"/>
              <a:gd name="T45" fmla="*/ 506499 h 1925638"/>
              <a:gd name="T46" fmla="*/ 1323829 w 2063750"/>
              <a:gd name="T47" fmla="*/ 407879 h 1925638"/>
              <a:gd name="T48" fmla="*/ 1277230 w 2063750"/>
              <a:gd name="T49" fmla="*/ 330686 h 1925638"/>
              <a:gd name="T50" fmla="*/ 1483556 w 2063750"/>
              <a:gd name="T51" fmla="*/ 408467 h 1925638"/>
              <a:gd name="T52" fmla="*/ 1585840 w 2063750"/>
              <a:gd name="T53" fmla="*/ 598074 h 1925638"/>
              <a:gd name="T54" fmla="*/ 1556532 w 2063750"/>
              <a:gd name="T55" fmla="*/ 799717 h 1925638"/>
              <a:gd name="T56" fmla="*/ 1444577 w 2063750"/>
              <a:gd name="T57" fmla="*/ 953809 h 1925638"/>
              <a:gd name="T58" fmla="*/ 1379514 w 2063750"/>
              <a:gd name="T59" fmla="*/ 1234993 h 1925638"/>
              <a:gd name="T60" fmla="*/ 1224769 w 2063750"/>
              <a:gd name="T61" fmla="*/ 1299859 h 1925638"/>
              <a:gd name="T62" fmla="*/ 973458 w 2063750"/>
              <a:gd name="T63" fmla="*/ 1301550 h 1925638"/>
              <a:gd name="T64" fmla="*/ 884643 w 2063750"/>
              <a:gd name="T65" fmla="*/ 1352828 h 1925638"/>
              <a:gd name="T66" fmla="*/ 1171315 w 2063750"/>
              <a:gd name="T67" fmla="*/ 1381250 h 1925638"/>
              <a:gd name="T68" fmla="*/ 1609826 w 2063750"/>
              <a:gd name="T69" fmla="*/ 1205732 h 1925638"/>
              <a:gd name="T70" fmla="*/ 1769285 w 2063750"/>
              <a:gd name="T71" fmla="*/ 1202215 h 1925638"/>
              <a:gd name="T72" fmla="*/ 1698033 w 2063750"/>
              <a:gd name="T73" fmla="*/ 1343539 h 1925638"/>
              <a:gd name="T74" fmla="*/ 1830840 w 2063750"/>
              <a:gd name="T75" fmla="*/ 1309461 h 1925638"/>
              <a:gd name="T76" fmla="*/ 1902362 w 2063750"/>
              <a:gd name="T77" fmla="*/ 1344330 h 1925638"/>
              <a:gd name="T78" fmla="*/ 1805632 w 2063750"/>
              <a:gd name="T79" fmla="*/ 1426962 h 1925638"/>
              <a:gd name="T80" fmla="*/ 1115916 w 2063750"/>
              <a:gd name="T81" fmla="*/ 1759833 h 1925638"/>
              <a:gd name="T82" fmla="*/ 544327 w 2063750"/>
              <a:gd name="T83" fmla="*/ 1713829 h 1925638"/>
              <a:gd name="T84" fmla="*/ 50124 w 2063750"/>
              <a:gd name="T85" fmla="*/ 1388576 h 1925638"/>
              <a:gd name="T86" fmla="*/ 277587 w 2063750"/>
              <a:gd name="T87" fmla="*/ 1364841 h 1925638"/>
              <a:gd name="T88" fmla="*/ 557812 w 2063750"/>
              <a:gd name="T89" fmla="*/ 1209541 h 1925638"/>
              <a:gd name="T90" fmla="*/ 1023426 w 2063750"/>
              <a:gd name="T91" fmla="*/ 1057126 h 1925638"/>
              <a:gd name="T92" fmla="*/ 919090 w 2063750"/>
              <a:gd name="T93" fmla="*/ 864876 h 1925638"/>
              <a:gd name="T94" fmla="*/ 854320 w 2063750"/>
              <a:gd name="T95" fmla="*/ 707847 h 1925638"/>
              <a:gd name="T96" fmla="*/ 887730 w 2063750"/>
              <a:gd name="T97" fmla="*/ 478909 h 1925638"/>
              <a:gd name="T98" fmla="*/ 1065042 w 2063750"/>
              <a:gd name="T99" fmla="*/ 350938 h 1925638"/>
              <a:gd name="T100" fmla="*/ 1690144 w 2063750"/>
              <a:gd name="T101" fmla="*/ 203159 h 1925638"/>
              <a:gd name="T102" fmla="*/ 1700127 w 2063750"/>
              <a:gd name="T103" fmla="*/ 250943 h 1925638"/>
              <a:gd name="T104" fmla="*/ 1558014 w 2063750"/>
              <a:gd name="T105" fmla="*/ 348271 h 1925638"/>
              <a:gd name="T106" fmla="*/ 1655497 w 2063750"/>
              <a:gd name="T107" fmla="*/ 206383 h 1925638"/>
              <a:gd name="T108" fmla="*/ 904489 w 2063750"/>
              <a:gd name="T109" fmla="*/ 306056 h 1925638"/>
              <a:gd name="T110" fmla="*/ 895180 w 2063750"/>
              <a:gd name="T111" fmla="*/ 353841 h 1925638"/>
              <a:gd name="T112" fmla="*/ 757001 w 2063750"/>
              <a:gd name="T113" fmla="*/ 243028 h 1925638"/>
              <a:gd name="T114" fmla="*/ 779982 w 2063750"/>
              <a:gd name="T115" fmla="*/ 199933 h 1925638"/>
              <a:gd name="T116" fmla="*/ 1248509 w 2063750"/>
              <a:gd name="T117" fmla="*/ 28478 h 1925638"/>
              <a:gd name="T118" fmla="*/ 1217149 w 2063750"/>
              <a:gd name="T119" fmla="*/ 197882 h 1925638"/>
              <a:gd name="T120" fmla="*/ 1185497 w 2063750"/>
              <a:gd name="T121" fmla="*/ 28478 h 19256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063750" h="1925638">
                <a:moveTo>
                  <a:pt x="1310496" y="957198"/>
                </a:moveTo>
                <a:lnTo>
                  <a:pt x="1315880" y="957198"/>
                </a:lnTo>
                <a:lnTo>
                  <a:pt x="1321581" y="957198"/>
                </a:lnTo>
                <a:lnTo>
                  <a:pt x="1326965" y="958465"/>
                </a:lnTo>
                <a:lnTo>
                  <a:pt x="1332032" y="959732"/>
                </a:lnTo>
                <a:lnTo>
                  <a:pt x="1337099" y="961316"/>
                </a:lnTo>
                <a:lnTo>
                  <a:pt x="1341850" y="963533"/>
                </a:lnTo>
                <a:lnTo>
                  <a:pt x="1346284" y="966383"/>
                </a:lnTo>
                <a:lnTo>
                  <a:pt x="1350718" y="969234"/>
                </a:lnTo>
                <a:lnTo>
                  <a:pt x="1354202" y="973035"/>
                </a:lnTo>
                <a:lnTo>
                  <a:pt x="1357685" y="976519"/>
                </a:lnTo>
                <a:lnTo>
                  <a:pt x="1360536" y="980637"/>
                </a:lnTo>
                <a:lnTo>
                  <a:pt x="1363386" y="985072"/>
                </a:lnTo>
                <a:lnTo>
                  <a:pt x="1365603" y="989506"/>
                </a:lnTo>
                <a:lnTo>
                  <a:pt x="1367503" y="994574"/>
                </a:lnTo>
                <a:lnTo>
                  <a:pt x="1369087" y="999959"/>
                </a:lnTo>
                <a:lnTo>
                  <a:pt x="1369720" y="1005344"/>
                </a:lnTo>
                <a:lnTo>
                  <a:pt x="1370037" y="1010728"/>
                </a:lnTo>
                <a:lnTo>
                  <a:pt x="1369720" y="1016113"/>
                </a:lnTo>
                <a:lnTo>
                  <a:pt x="1369087" y="1021181"/>
                </a:lnTo>
                <a:lnTo>
                  <a:pt x="1367503" y="1026566"/>
                </a:lnTo>
                <a:lnTo>
                  <a:pt x="1365603" y="1031634"/>
                </a:lnTo>
                <a:lnTo>
                  <a:pt x="1363386" y="1036385"/>
                </a:lnTo>
                <a:lnTo>
                  <a:pt x="1360536" y="1040503"/>
                </a:lnTo>
                <a:lnTo>
                  <a:pt x="1357685" y="1044620"/>
                </a:lnTo>
                <a:lnTo>
                  <a:pt x="1354202" y="1048738"/>
                </a:lnTo>
                <a:lnTo>
                  <a:pt x="1350718" y="1051906"/>
                </a:lnTo>
                <a:lnTo>
                  <a:pt x="1346284" y="1055073"/>
                </a:lnTo>
                <a:lnTo>
                  <a:pt x="1341850" y="1057290"/>
                </a:lnTo>
                <a:lnTo>
                  <a:pt x="1337099" y="1059507"/>
                </a:lnTo>
                <a:lnTo>
                  <a:pt x="1332032" y="1061408"/>
                </a:lnTo>
                <a:lnTo>
                  <a:pt x="1326965" y="1062675"/>
                </a:lnTo>
                <a:lnTo>
                  <a:pt x="1321581" y="1063308"/>
                </a:lnTo>
                <a:lnTo>
                  <a:pt x="1315880" y="1063625"/>
                </a:lnTo>
                <a:lnTo>
                  <a:pt x="1310496" y="1063308"/>
                </a:lnTo>
                <a:lnTo>
                  <a:pt x="1305428" y="1062675"/>
                </a:lnTo>
                <a:lnTo>
                  <a:pt x="1300361" y="1061408"/>
                </a:lnTo>
                <a:lnTo>
                  <a:pt x="1295294" y="1059507"/>
                </a:lnTo>
                <a:lnTo>
                  <a:pt x="1290543" y="1057290"/>
                </a:lnTo>
                <a:lnTo>
                  <a:pt x="1286109" y="1055073"/>
                </a:lnTo>
                <a:lnTo>
                  <a:pt x="1281992" y="1051906"/>
                </a:lnTo>
                <a:lnTo>
                  <a:pt x="1278191" y="1048738"/>
                </a:lnTo>
                <a:lnTo>
                  <a:pt x="1275024" y="1044620"/>
                </a:lnTo>
                <a:lnTo>
                  <a:pt x="1271857" y="1040503"/>
                </a:lnTo>
                <a:lnTo>
                  <a:pt x="1269324" y="1036385"/>
                </a:lnTo>
                <a:lnTo>
                  <a:pt x="1267107" y="1031634"/>
                </a:lnTo>
                <a:lnTo>
                  <a:pt x="1265206" y="1026566"/>
                </a:lnTo>
                <a:lnTo>
                  <a:pt x="1263940" y="1021181"/>
                </a:lnTo>
                <a:lnTo>
                  <a:pt x="1263306" y="1016113"/>
                </a:lnTo>
                <a:lnTo>
                  <a:pt x="1262989" y="1010728"/>
                </a:lnTo>
                <a:lnTo>
                  <a:pt x="1263306" y="1005344"/>
                </a:lnTo>
                <a:lnTo>
                  <a:pt x="1263940" y="999959"/>
                </a:lnTo>
                <a:lnTo>
                  <a:pt x="1265206" y="994574"/>
                </a:lnTo>
                <a:lnTo>
                  <a:pt x="1267107" y="989506"/>
                </a:lnTo>
                <a:lnTo>
                  <a:pt x="1269324" y="985072"/>
                </a:lnTo>
                <a:lnTo>
                  <a:pt x="1271857" y="980637"/>
                </a:lnTo>
                <a:lnTo>
                  <a:pt x="1275024" y="976519"/>
                </a:lnTo>
                <a:lnTo>
                  <a:pt x="1278191" y="973035"/>
                </a:lnTo>
                <a:lnTo>
                  <a:pt x="1281992" y="969234"/>
                </a:lnTo>
                <a:lnTo>
                  <a:pt x="1286109" y="966383"/>
                </a:lnTo>
                <a:lnTo>
                  <a:pt x="1290543" y="963533"/>
                </a:lnTo>
                <a:lnTo>
                  <a:pt x="1295294" y="961316"/>
                </a:lnTo>
                <a:lnTo>
                  <a:pt x="1300361" y="959732"/>
                </a:lnTo>
                <a:lnTo>
                  <a:pt x="1305428" y="958465"/>
                </a:lnTo>
                <a:lnTo>
                  <a:pt x="1310496" y="957198"/>
                </a:lnTo>
                <a:close/>
                <a:moveTo>
                  <a:pt x="1856524" y="666750"/>
                </a:moveTo>
                <a:lnTo>
                  <a:pt x="2002690" y="666750"/>
                </a:lnTo>
                <a:lnTo>
                  <a:pt x="2005874" y="667066"/>
                </a:lnTo>
                <a:lnTo>
                  <a:pt x="2009695" y="667382"/>
                </a:lnTo>
                <a:lnTo>
                  <a:pt x="2012561" y="668330"/>
                </a:lnTo>
                <a:lnTo>
                  <a:pt x="2016064" y="669595"/>
                </a:lnTo>
                <a:lnTo>
                  <a:pt x="2018930" y="670859"/>
                </a:lnTo>
                <a:lnTo>
                  <a:pt x="2021796" y="672755"/>
                </a:lnTo>
                <a:lnTo>
                  <a:pt x="2024344" y="674335"/>
                </a:lnTo>
                <a:lnTo>
                  <a:pt x="2026891" y="676863"/>
                </a:lnTo>
                <a:lnTo>
                  <a:pt x="2029121" y="679076"/>
                </a:lnTo>
                <a:lnTo>
                  <a:pt x="2031031" y="681920"/>
                </a:lnTo>
                <a:lnTo>
                  <a:pt x="2032623" y="684764"/>
                </a:lnTo>
                <a:lnTo>
                  <a:pt x="2034216" y="687292"/>
                </a:lnTo>
                <a:lnTo>
                  <a:pt x="2035489" y="690769"/>
                </a:lnTo>
                <a:lnTo>
                  <a:pt x="2036126" y="693929"/>
                </a:lnTo>
                <a:lnTo>
                  <a:pt x="2036763" y="697405"/>
                </a:lnTo>
                <a:lnTo>
                  <a:pt x="2036763" y="700566"/>
                </a:lnTo>
                <a:lnTo>
                  <a:pt x="2036763" y="704358"/>
                </a:lnTo>
                <a:lnTo>
                  <a:pt x="2036126" y="707834"/>
                </a:lnTo>
                <a:lnTo>
                  <a:pt x="2035489" y="710995"/>
                </a:lnTo>
                <a:lnTo>
                  <a:pt x="2034216" y="714155"/>
                </a:lnTo>
                <a:lnTo>
                  <a:pt x="2032623" y="716999"/>
                </a:lnTo>
                <a:lnTo>
                  <a:pt x="2031031" y="720160"/>
                </a:lnTo>
                <a:lnTo>
                  <a:pt x="2029121" y="722688"/>
                </a:lnTo>
                <a:lnTo>
                  <a:pt x="2026891" y="724900"/>
                </a:lnTo>
                <a:lnTo>
                  <a:pt x="2024344" y="727112"/>
                </a:lnTo>
                <a:lnTo>
                  <a:pt x="2021796" y="729009"/>
                </a:lnTo>
                <a:lnTo>
                  <a:pt x="2018930" y="730905"/>
                </a:lnTo>
                <a:lnTo>
                  <a:pt x="2016064" y="732169"/>
                </a:lnTo>
                <a:lnTo>
                  <a:pt x="2012561" y="733433"/>
                </a:lnTo>
                <a:lnTo>
                  <a:pt x="2009695" y="734381"/>
                </a:lnTo>
                <a:lnTo>
                  <a:pt x="2005874" y="734697"/>
                </a:lnTo>
                <a:lnTo>
                  <a:pt x="2002690" y="735013"/>
                </a:lnTo>
                <a:lnTo>
                  <a:pt x="1856524" y="735013"/>
                </a:lnTo>
                <a:lnTo>
                  <a:pt x="1853339" y="734697"/>
                </a:lnTo>
                <a:lnTo>
                  <a:pt x="1849518" y="734381"/>
                </a:lnTo>
                <a:lnTo>
                  <a:pt x="1846652" y="733433"/>
                </a:lnTo>
                <a:lnTo>
                  <a:pt x="1843149" y="732169"/>
                </a:lnTo>
                <a:lnTo>
                  <a:pt x="1840283" y="730905"/>
                </a:lnTo>
                <a:lnTo>
                  <a:pt x="1837417" y="729009"/>
                </a:lnTo>
                <a:lnTo>
                  <a:pt x="1834870" y="727112"/>
                </a:lnTo>
                <a:lnTo>
                  <a:pt x="1832322" y="724900"/>
                </a:lnTo>
                <a:lnTo>
                  <a:pt x="1830093" y="722688"/>
                </a:lnTo>
                <a:lnTo>
                  <a:pt x="1828182" y="720160"/>
                </a:lnTo>
                <a:lnTo>
                  <a:pt x="1826590" y="716999"/>
                </a:lnTo>
                <a:lnTo>
                  <a:pt x="1824998" y="714155"/>
                </a:lnTo>
                <a:lnTo>
                  <a:pt x="1823724" y="710995"/>
                </a:lnTo>
                <a:lnTo>
                  <a:pt x="1823087" y="707834"/>
                </a:lnTo>
                <a:lnTo>
                  <a:pt x="1822450" y="704358"/>
                </a:lnTo>
                <a:lnTo>
                  <a:pt x="1822450" y="700566"/>
                </a:lnTo>
                <a:lnTo>
                  <a:pt x="1822450" y="697405"/>
                </a:lnTo>
                <a:lnTo>
                  <a:pt x="1823087" y="693929"/>
                </a:lnTo>
                <a:lnTo>
                  <a:pt x="1823724" y="690769"/>
                </a:lnTo>
                <a:lnTo>
                  <a:pt x="1824998" y="687292"/>
                </a:lnTo>
                <a:lnTo>
                  <a:pt x="1826590" y="684764"/>
                </a:lnTo>
                <a:lnTo>
                  <a:pt x="1828182" y="681920"/>
                </a:lnTo>
                <a:lnTo>
                  <a:pt x="1830093" y="679076"/>
                </a:lnTo>
                <a:lnTo>
                  <a:pt x="1832322" y="676863"/>
                </a:lnTo>
                <a:lnTo>
                  <a:pt x="1834870" y="674335"/>
                </a:lnTo>
                <a:lnTo>
                  <a:pt x="1837417" y="672755"/>
                </a:lnTo>
                <a:lnTo>
                  <a:pt x="1840283" y="670859"/>
                </a:lnTo>
                <a:lnTo>
                  <a:pt x="1843149" y="669595"/>
                </a:lnTo>
                <a:lnTo>
                  <a:pt x="1846652" y="668330"/>
                </a:lnTo>
                <a:lnTo>
                  <a:pt x="1849518" y="667382"/>
                </a:lnTo>
                <a:lnTo>
                  <a:pt x="1853339" y="667066"/>
                </a:lnTo>
                <a:lnTo>
                  <a:pt x="1856524" y="666750"/>
                </a:lnTo>
                <a:close/>
                <a:moveTo>
                  <a:pt x="629654" y="666750"/>
                </a:moveTo>
                <a:lnTo>
                  <a:pt x="775285" y="666750"/>
                </a:lnTo>
                <a:lnTo>
                  <a:pt x="778783" y="667066"/>
                </a:lnTo>
                <a:lnTo>
                  <a:pt x="781962" y="667382"/>
                </a:lnTo>
                <a:lnTo>
                  <a:pt x="785460" y="668330"/>
                </a:lnTo>
                <a:lnTo>
                  <a:pt x="788640" y="669595"/>
                </a:lnTo>
                <a:lnTo>
                  <a:pt x="791819" y="670859"/>
                </a:lnTo>
                <a:lnTo>
                  <a:pt x="794363" y="672755"/>
                </a:lnTo>
                <a:lnTo>
                  <a:pt x="797225" y="674335"/>
                </a:lnTo>
                <a:lnTo>
                  <a:pt x="799451" y="676863"/>
                </a:lnTo>
                <a:lnTo>
                  <a:pt x="801677" y="679076"/>
                </a:lnTo>
                <a:lnTo>
                  <a:pt x="803902" y="681920"/>
                </a:lnTo>
                <a:lnTo>
                  <a:pt x="805492" y="684764"/>
                </a:lnTo>
                <a:lnTo>
                  <a:pt x="806764" y="687292"/>
                </a:lnTo>
                <a:lnTo>
                  <a:pt x="808036" y="690769"/>
                </a:lnTo>
                <a:lnTo>
                  <a:pt x="808990" y="693929"/>
                </a:lnTo>
                <a:lnTo>
                  <a:pt x="809626" y="697405"/>
                </a:lnTo>
                <a:lnTo>
                  <a:pt x="809626" y="700566"/>
                </a:lnTo>
                <a:lnTo>
                  <a:pt x="809626" y="704358"/>
                </a:lnTo>
                <a:lnTo>
                  <a:pt x="808990" y="707834"/>
                </a:lnTo>
                <a:lnTo>
                  <a:pt x="808036" y="710995"/>
                </a:lnTo>
                <a:lnTo>
                  <a:pt x="806764" y="714155"/>
                </a:lnTo>
                <a:lnTo>
                  <a:pt x="805492" y="716999"/>
                </a:lnTo>
                <a:lnTo>
                  <a:pt x="803902" y="720160"/>
                </a:lnTo>
                <a:lnTo>
                  <a:pt x="801677" y="722688"/>
                </a:lnTo>
                <a:lnTo>
                  <a:pt x="799451" y="724900"/>
                </a:lnTo>
                <a:lnTo>
                  <a:pt x="797225" y="727112"/>
                </a:lnTo>
                <a:lnTo>
                  <a:pt x="794363" y="729009"/>
                </a:lnTo>
                <a:lnTo>
                  <a:pt x="791819" y="730905"/>
                </a:lnTo>
                <a:lnTo>
                  <a:pt x="788640" y="732169"/>
                </a:lnTo>
                <a:lnTo>
                  <a:pt x="785460" y="733433"/>
                </a:lnTo>
                <a:lnTo>
                  <a:pt x="781962" y="734381"/>
                </a:lnTo>
                <a:lnTo>
                  <a:pt x="778783" y="734697"/>
                </a:lnTo>
                <a:lnTo>
                  <a:pt x="775285" y="735013"/>
                </a:lnTo>
                <a:lnTo>
                  <a:pt x="629654" y="735013"/>
                </a:lnTo>
                <a:lnTo>
                  <a:pt x="626156" y="734697"/>
                </a:lnTo>
                <a:lnTo>
                  <a:pt x="622976" y="734381"/>
                </a:lnTo>
                <a:lnTo>
                  <a:pt x="619479" y="733433"/>
                </a:lnTo>
                <a:lnTo>
                  <a:pt x="616299" y="732169"/>
                </a:lnTo>
                <a:lnTo>
                  <a:pt x="613119" y="730905"/>
                </a:lnTo>
                <a:lnTo>
                  <a:pt x="610576" y="729009"/>
                </a:lnTo>
                <a:lnTo>
                  <a:pt x="607714" y="727112"/>
                </a:lnTo>
                <a:lnTo>
                  <a:pt x="605488" y="724900"/>
                </a:lnTo>
                <a:lnTo>
                  <a:pt x="603262" y="722688"/>
                </a:lnTo>
                <a:lnTo>
                  <a:pt x="601036" y="720160"/>
                </a:lnTo>
                <a:lnTo>
                  <a:pt x="599447" y="716999"/>
                </a:lnTo>
                <a:lnTo>
                  <a:pt x="598175" y="714155"/>
                </a:lnTo>
                <a:lnTo>
                  <a:pt x="596903" y="710995"/>
                </a:lnTo>
                <a:lnTo>
                  <a:pt x="596267" y="707834"/>
                </a:lnTo>
                <a:lnTo>
                  <a:pt x="595313" y="704358"/>
                </a:lnTo>
                <a:lnTo>
                  <a:pt x="595313" y="700566"/>
                </a:lnTo>
                <a:lnTo>
                  <a:pt x="595313" y="697405"/>
                </a:lnTo>
                <a:lnTo>
                  <a:pt x="596267" y="693929"/>
                </a:lnTo>
                <a:lnTo>
                  <a:pt x="596903" y="690769"/>
                </a:lnTo>
                <a:lnTo>
                  <a:pt x="598175" y="687292"/>
                </a:lnTo>
                <a:lnTo>
                  <a:pt x="599447" y="684764"/>
                </a:lnTo>
                <a:lnTo>
                  <a:pt x="601036" y="681920"/>
                </a:lnTo>
                <a:lnTo>
                  <a:pt x="603262" y="679076"/>
                </a:lnTo>
                <a:lnTo>
                  <a:pt x="605488" y="676863"/>
                </a:lnTo>
                <a:lnTo>
                  <a:pt x="607714" y="674335"/>
                </a:lnTo>
                <a:lnTo>
                  <a:pt x="610576" y="672755"/>
                </a:lnTo>
                <a:lnTo>
                  <a:pt x="613119" y="670859"/>
                </a:lnTo>
                <a:lnTo>
                  <a:pt x="616299" y="669595"/>
                </a:lnTo>
                <a:lnTo>
                  <a:pt x="619479" y="668330"/>
                </a:lnTo>
                <a:lnTo>
                  <a:pt x="622976" y="667382"/>
                </a:lnTo>
                <a:lnTo>
                  <a:pt x="626156" y="667066"/>
                </a:lnTo>
                <a:lnTo>
                  <a:pt x="629654" y="666750"/>
                </a:lnTo>
                <a:close/>
                <a:moveTo>
                  <a:pt x="1315880" y="528637"/>
                </a:moveTo>
                <a:lnTo>
                  <a:pt x="1321897" y="528954"/>
                </a:lnTo>
                <a:lnTo>
                  <a:pt x="1327598" y="529904"/>
                </a:lnTo>
                <a:lnTo>
                  <a:pt x="1333615" y="531805"/>
                </a:lnTo>
                <a:lnTo>
                  <a:pt x="1339316" y="534655"/>
                </a:lnTo>
                <a:lnTo>
                  <a:pt x="1345017" y="537823"/>
                </a:lnTo>
                <a:lnTo>
                  <a:pt x="1350084" y="541941"/>
                </a:lnTo>
                <a:lnTo>
                  <a:pt x="1354835" y="546375"/>
                </a:lnTo>
                <a:lnTo>
                  <a:pt x="1359586" y="551760"/>
                </a:lnTo>
                <a:lnTo>
                  <a:pt x="1364020" y="557778"/>
                </a:lnTo>
                <a:lnTo>
                  <a:pt x="1367503" y="564430"/>
                </a:lnTo>
                <a:lnTo>
                  <a:pt x="1370987" y="571398"/>
                </a:lnTo>
                <a:lnTo>
                  <a:pt x="1373837" y="579634"/>
                </a:lnTo>
                <a:lnTo>
                  <a:pt x="1375104" y="583751"/>
                </a:lnTo>
                <a:lnTo>
                  <a:pt x="1376371" y="588186"/>
                </a:lnTo>
                <a:lnTo>
                  <a:pt x="1377955" y="597055"/>
                </a:lnTo>
                <a:lnTo>
                  <a:pt x="1379222" y="606557"/>
                </a:lnTo>
                <a:lnTo>
                  <a:pt x="1379538" y="616377"/>
                </a:lnTo>
                <a:lnTo>
                  <a:pt x="1379222" y="627463"/>
                </a:lnTo>
                <a:lnTo>
                  <a:pt x="1378905" y="637915"/>
                </a:lnTo>
                <a:lnTo>
                  <a:pt x="1378588" y="647101"/>
                </a:lnTo>
                <a:lnTo>
                  <a:pt x="1377955" y="655970"/>
                </a:lnTo>
                <a:lnTo>
                  <a:pt x="1376054" y="673074"/>
                </a:lnTo>
                <a:lnTo>
                  <a:pt x="1373204" y="690179"/>
                </a:lnTo>
                <a:lnTo>
                  <a:pt x="1370037" y="706967"/>
                </a:lnTo>
                <a:lnTo>
                  <a:pt x="1366237" y="725021"/>
                </a:lnTo>
                <a:lnTo>
                  <a:pt x="1361803" y="745293"/>
                </a:lnTo>
                <a:lnTo>
                  <a:pt x="1357369" y="769366"/>
                </a:lnTo>
                <a:lnTo>
                  <a:pt x="1352301" y="797873"/>
                </a:lnTo>
                <a:lnTo>
                  <a:pt x="1346917" y="830815"/>
                </a:lnTo>
                <a:lnTo>
                  <a:pt x="1344384" y="849503"/>
                </a:lnTo>
                <a:lnTo>
                  <a:pt x="1341533" y="870092"/>
                </a:lnTo>
                <a:lnTo>
                  <a:pt x="1338683" y="892264"/>
                </a:lnTo>
                <a:lnTo>
                  <a:pt x="1335832" y="916654"/>
                </a:lnTo>
                <a:lnTo>
                  <a:pt x="1296561" y="916654"/>
                </a:lnTo>
                <a:lnTo>
                  <a:pt x="1293710" y="892264"/>
                </a:lnTo>
                <a:lnTo>
                  <a:pt x="1290860" y="870092"/>
                </a:lnTo>
                <a:lnTo>
                  <a:pt x="1288326" y="849820"/>
                </a:lnTo>
                <a:lnTo>
                  <a:pt x="1285792" y="831132"/>
                </a:lnTo>
                <a:lnTo>
                  <a:pt x="1280092" y="797873"/>
                </a:lnTo>
                <a:lnTo>
                  <a:pt x="1275341" y="769366"/>
                </a:lnTo>
                <a:lnTo>
                  <a:pt x="1270590" y="745293"/>
                </a:lnTo>
                <a:lnTo>
                  <a:pt x="1266473" y="725021"/>
                </a:lnTo>
                <a:lnTo>
                  <a:pt x="1262356" y="706967"/>
                </a:lnTo>
                <a:lnTo>
                  <a:pt x="1258872" y="690179"/>
                </a:lnTo>
                <a:lnTo>
                  <a:pt x="1256339" y="673074"/>
                </a:lnTo>
                <a:lnTo>
                  <a:pt x="1254438" y="655970"/>
                </a:lnTo>
                <a:lnTo>
                  <a:pt x="1253805" y="647101"/>
                </a:lnTo>
                <a:lnTo>
                  <a:pt x="1252855" y="637915"/>
                </a:lnTo>
                <a:lnTo>
                  <a:pt x="1252538" y="627463"/>
                </a:lnTo>
                <a:lnTo>
                  <a:pt x="1252538" y="616377"/>
                </a:lnTo>
                <a:lnTo>
                  <a:pt x="1252855" y="606557"/>
                </a:lnTo>
                <a:lnTo>
                  <a:pt x="1254122" y="597055"/>
                </a:lnTo>
                <a:lnTo>
                  <a:pt x="1255705" y="588186"/>
                </a:lnTo>
                <a:lnTo>
                  <a:pt x="1256972" y="583751"/>
                </a:lnTo>
                <a:lnTo>
                  <a:pt x="1258239" y="579634"/>
                </a:lnTo>
                <a:lnTo>
                  <a:pt x="1261406" y="571398"/>
                </a:lnTo>
                <a:lnTo>
                  <a:pt x="1264573" y="564430"/>
                </a:lnTo>
                <a:lnTo>
                  <a:pt x="1268374" y="557778"/>
                </a:lnTo>
                <a:lnTo>
                  <a:pt x="1272807" y="551760"/>
                </a:lnTo>
                <a:lnTo>
                  <a:pt x="1277241" y="546375"/>
                </a:lnTo>
                <a:lnTo>
                  <a:pt x="1281992" y="541941"/>
                </a:lnTo>
                <a:lnTo>
                  <a:pt x="1287376" y="537823"/>
                </a:lnTo>
                <a:lnTo>
                  <a:pt x="1293077" y="534655"/>
                </a:lnTo>
                <a:lnTo>
                  <a:pt x="1298778" y="531805"/>
                </a:lnTo>
                <a:lnTo>
                  <a:pt x="1304162" y="529904"/>
                </a:lnTo>
                <a:lnTo>
                  <a:pt x="1310179" y="528954"/>
                </a:lnTo>
                <a:lnTo>
                  <a:pt x="1315880" y="528637"/>
                </a:lnTo>
                <a:close/>
                <a:moveTo>
                  <a:pt x="1316038" y="427125"/>
                </a:moveTo>
                <a:lnTo>
                  <a:pt x="1306196" y="427443"/>
                </a:lnTo>
                <a:lnTo>
                  <a:pt x="1296353" y="427761"/>
                </a:lnTo>
                <a:lnTo>
                  <a:pt x="1283971" y="428715"/>
                </a:lnTo>
                <a:lnTo>
                  <a:pt x="1269048" y="430622"/>
                </a:lnTo>
                <a:lnTo>
                  <a:pt x="1252221" y="432529"/>
                </a:lnTo>
                <a:lnTo>
                  <a:pt x="1233806" y="435390"/>
                </a:lnTo>
                <a:lnTo>
                  <a:pt x="1224281" y="437615"/>
                </a:lnTo>
                <a:lnTo>
                  <a:pt x="1214121" y="439523"/>
                </a:lnTo>
                <a:lnTo>
                  <a:pt x="1204278" y="441748"/>
                </a:lnTo>
                <a:lnTo>
                  <a:pt x="1193483" y="444609"/>
                </a:lnTo>
                <a:lnTo>
                  <a:pt x="1183323" y="447470"/>
                </a:lnTo>
                <a:lnTo>
                  <a:pt x="1172528" y="450967"/>
                </a:lnTo>
                <a:lnTo>
                  <a:pt x="1161733" y="454463"/>
                </a:lnTo>
                <a:lnTo>
                  <a:pt x="1150938" y="458914"/>
                </a:lnTo>
                <a:lnTo>
                  <a:pt x="1140143" y="463364"/>
                </a:lnTo>
                <a:lnTo>
                  <a:pt x="1129348" y="467814"/>
                </a:lnTo>
                <a:lnTo>
                  <a:pt x="1118871" y="473218"/>
                </a:lnTo>
                <a:lnTo>
                  <a:pt x="1108393" y="478940"/>
                </a:lnTo>
                <a:lnTo>
                  <a:pt x="1097916" y="484980"/>
                </a:lnTo>
                <a:lnTo>
                  <a:pt x="1088073" y="491338"/>
                </a:lnTo>
                <a:lnTo>
                  <a:pt x="1078231" y="498331"/>
                </a:lnTo>
                <a:lnTo>
                  <a:pt x="1069023" y="505960"/>
                </a:lnTo>
                <a:lnTo>
                  <a:pt x="1059498" y="514225"/>
                </a:lnTo>
                <a:lnTo>
                  <a:pt x="1050926" y="522808"/>
                </a:lnTo>
                <a:lnTo>
                  <a:pt x="1043623" y="530755"/>
                </a:lnTo>
                <a:lnTo>
                  <a:pt x="1036638" y="539656"/>
                </a:lnTo>
                <a:lnTo>
                  <a:pt x="1029971" y="548557"/>
                </a:lnTo>
                <a:lnTo>
                  <a:pt x="1023938" y="557775"/>
                </a:lnTo>
                <a:lnTo>
                  <a:pt x="1018541" y="567312"/>
                </a:lnTo>
                <a:lnTo>
                  <a:pt x="1013461" y="577166"/>
                </a:lnTo>
                <a:lnTo>
                  <a:pt x="1009333" y="587656"/>
                </a:lnTo>
                <a:lnTo>
                  <a:pt x="1005206" y="598464"/>
                </a:lnTo>
                <a:lnTo>
                  <a:pt x="1001713" y="608954"/>
                </a:lnTo>
                <a:lnTo>
                  <a:pt x="998856" y="620398"/>
                </a:lnTo>
                <a:lnTo>
                  <a:pt x="996633" y="632160"/>
                </a:lnTo>
                <a:lnTo>
                  <a:pt x="994728" y="643922"/>
                </a:lnTo>
                <a:lnTo>
                  <a:pt x="993458" y="656319"/>
                </a:lnTo>
                <a:lnTo>
                  <a:pt x="992506" y="668716"/>
                </a:lnTo>
                <a:lnTo>
                  <a:pt x="992506" y="681750"/>
                </a:lnTo>
                <a:lnTo>
                  <a:pt x="992506" y="694783"/>
                </a:lnTo>
                <a:lnTo>
                  <a:pt x="993141" y="707498"/>
                </a:lnTo>
                <a:lnTo>
                  <a:pt x="994093" y="719260"/>
                </a:lnTo>
                <a:lnTo>
                  <a:pt x="994728" y="730704"/>
                </a:lnTo>
                <a:lnTo>
                  <a:pt x="996316" y="741829"/>
                </a:lnTo>
                <a:lnTo>
                  <a:pt x="997586" y="752002"/>
                </a:lnTo>
                <a:lnTo>
                  <a:pt x="998856" y="762174"/>
                </a:lnTo>
                <a:lnTo>
                  <a:pt x="1000443" y="771393"/>
                </a:lnTo>
                <a:lnTo>
                  <a:pt x="1002031" y="780611"/>
                </a:lnTo>
                <a:lnTo>
                  <a:pt x="1003936" y="789194"/>
                </a:lnTo>
                <a:lnTo>
                  <a:pt x="1005841" y="797777"/>
                </a:lnTo>
                <a:lnTo>
                  <a:pt x="1008063" y="805724"/>
                </a:lnTo>
                <a:lnTo>
                  <a:pt x="1010603" y="813035"/>
                </a:lnTo>
                <a:lnTo>
                  <a:pt x="1012826" y="820347"/>
                </a:lnTo>
                <a:lnTo>
                  <a:pt x="1015683" y="827022"/>
                </a:lnTo>
                <a:lnTo>
                  <a:pt x="1018223" y="833698"/>
                </a:lnTo>
                <a:lnTo>
                  <a:pt x="1020763" y="840055"/>
                </a:lnTo>
                <a:lnTo>
                  <a:pt x="1023621" y="846095"/>
                </a:lnTo>
                <a:lnTo>
                  <a:pt x="1026478" y="851817"/>
                </a:lnTo>
                <a:lnTo>
                  <a:pt x="1032828" y="862943"/>
                </a:lnTo>
                <a:lnTo>
                  <a:pt x="1039496" y="872797"/>
                </a:lnTo>
                <a:lnTo>
                  <a:pt x="1046481" y="882652"/>
                </a:lnTo>
                <a:lnTo>
                  <a:pt x="1053466" y="891552"/>
                </a:lnTo>
                <a:lnTo>
                  <a:pt x="1061086" y="900135"/>
                </a:lnTo>
                <a:lnTo>
                  <a:pt x="1076643" y="917301"/>
                </a:lnTo>
                <a:lnTo>
                  <a:pt x="1091883" y="934467"/>
                </a:lnTo>
                <a:lnTo>
                  <a:pt x="1099821" y="943367"/>
                </a:lnTo>
                <a:lnTo>
                  <a:pt x="1107441" y="952904"/>
                </a:lnTo>
                <a:lnTo>
                  <a:pt x="1115061" y="962758"/>
                </a:lnTo>
                <a:lnTo>
                  <a:pt x="1122681" y="973566"/>
                </a:lnTo>
                <a:lnTo>
                  <a:pt x="1129983" y="985010"/>
                </a:lnTo>
                <a:lnTo>
                  <a:pt x="1136968" y="996772"/>
                </a:lnTo>
                <a:lnTo>
                  <a:pt x="1143953" y="1009805"/>
                </a:lnTo>
                <a:lnTo>
                  <a:pt x="1150938" y="1024427"/>
                </a:lnTo>
                <a:lnTo>
                  <a:pt x="1153796" y="1031739"/>
                </a:lnTo>
                <a:lnTo>
                  <a:pt x="1157288" y="1039686"/>
                </a:lnTo>
                <a:lnTo>
                  <a:pt x="1160146" y="1047633"/>
                </a:lnTo>
                <a:lnTo>
                  <a:pt x="1162686" y="1056216"/>
                </a:lnTo>
                <a:lnTo>
                  <a:pt x="1165543" y="1064799"/>
                </a:lnTo>
                <a:lnTo>
                  <a:pt x="1168083" y="1074017"/>
                </a:lnTo>
                <a:lnTo>
                  <a:pt x="1170941" y="1083554"/>
                </a:lnTo>
                <a:lnTo>
                  <a:pt x="1173163" y="1093408"/>
                </a:lnTo>
                <a:lnTo>
                  <a:pt x="1175386" y="1103580"/>
                </a:lnTo>
                <a:lnTo>
                  <a:pt x="1177608" y="1114388"/>
                </a:lnTo>
                <a:lnTo>
                  <a:pt x="1179513" y="1125196"/>
                </a:lnTo>
                <a:lnTo>
                  <a:pt x="1181418" y="1136958"/>
                </a:lnTo>
                <a:lnTo>
                  <a:pt x="1181680" y="1141412"/>
                </a:lnTo>
                <a:lnTo>
                  <a:pt x="1456680" y="1141412"/>
                </a:lnTo>
                <a:lnTo>
                  <a:pt x="1456691" y="1136958"/>
                </a:lnTo>
                <a:lnTo>
                  <a:pt x="1458596" y="1125196"/>
                </a:lnTo>
                <a:lnTo>
                  <a:pt x="1460818" y="1114388"/>
                </a:lnTo>
                <a:lnTo>
                  <a:pt x="1462723" y="1103580"/>
                </a:lnTo>
                <a:lnTo>
                  <a:pt x="1464946" y="1093408"/>
                </a:lnTo>
                <a:lnTo>
                  <a:pt x="1467486" y="1083554"/>
                </a:lnTo>
                <a:lnTo>
                  <a:pt x="1470026" y="1074017"/>
                </a:lnTo>
                <a:lnTo>
                  <a:pt x="1472883" y="1064799"/>
                </a:lnTo>
                <a:lnTo>
                  <a:pt x="1475423" y="1056216"/>
                </a:lnTo>
                <a:lnTo>
                  <a:pt x="1478281" y="1047633"/>
                </a:lnTo>
                <a:lnTo>
                  <a:pt x="1481456" y="1039686"/>
                </a:lnTo>
                <a:lnTo>
                  <a:pt x="1484313" y="1031739"/>
                </a:lnTo>
                <a:lnTo>
                  <a:pt x="1487806" y="1024427"/>
                </a:lnTo>
                <a:lnTo>
                  <a:pt x="1494156" y="1009805"/>
                </a:lnTo>
                <a:lnTo>
                  <a:pt x="1501141" y="996772"/>
                </a:lnTo>
                <a:lnTo>
                  <a:pt x="1508443" y="985010"/>
                </a:lnTo>
                <a:lnTo>
                  <a:pt x="1515746" y="973566"/>
                </a:lnTo>
                <a:lnTo>
                  <a:pt x="1523048" y="962758"/>
                </a:lnTo>
                <a:lnTo>
                  <a:pt x="1530986" y="952904"/>
                </a:lnTo>
                <a:lnTo>
                  <a:pt x="1538606" y="943367"/>
                </a:lnTo>
                <a:lnTo>
                  <a:pt x="1546543" y="934467"/>
                </a:lnTo>
                <a:lnTo>
                  <a:pt x="1561466" y="917301"/>
                </a:lnTo>
                <a:lnTo>
                  <a:pt x="1577341" y="900135"/>
                </a:lnTo>
                <a:lnTo>
                  <a:pt x="1584643" y="891552"/>
                </a:lnTo>
                <a:lnTo>
                  <a:pt x="1591946" y="882652"/>
                </a:lnTo>
                <a:lnTo>
                  <a:pt x="1598613" y="872797"/>
                </a:lnTo>
                <a:lnTo>
                  <a:pt x="1605281" y="862943"/>
                </a:lnTo>
                <a:lnTo>
                  <a:pt x="1611631" y="851817"/>
                </a:lnTo>
                <a:lnTo>
                  <a:pt x="1614806" y="846095"/>
                </a:lnTo>
                <a:lnTo>
                  <a:pt x="1617346" y="840055"/>
                </a:lnTo>
                <a:lnTo>
                  <a:pt x="1620203" y="833698"/>
                </a:lnTo>
                <a:lnTo>
                  <a:pt x="1623061" y="827022"/>
                </a:lnTo>
                <a:lnTo>
                  <a:pt x="1625283" y="820347"/>
                </a:lnTo>
                <a:lnTo>
                  <a:pt x="1628141" y="813035"/>
                </a:lnTo>
                <a:lnTo>
                  <a:pt x="1630046" y="805724"/>
                </a:lnTo>
                <a:lnTo>
                  <a:pt x="1632268" y="797777"/>
                </a:lnTo>
                <a:lnTo>
                  <a:pt x="1634491" y="789194"/>
                </a:lnTo>
                <a:lnTo>
                  <a:pt x="1636396" y="780611"/>
                </a:lnTo>
                <a:lnTo>
                  <a:pt x="1637983" y="771393"/>
                </a:lnTo>
                <a:lnTo>
                  <a:pt x="1639571" y="762174"/>
                </a:lnTo>
                <a:lnTo>
                  <a:pt x="1641158" y="752002"/>
                </a:lnTo>
                <a:lnTo>
                  <a:pt x="1642428" y="741829"/>
                </a:lnTo>
                <a:lnTo>
                  <a:pt x="1643381" y="730704"/>
                </a:lnTo>
                <a:lnTo>
                  <a:pt x="1644333" y="719260"/>
                </a:lnTo>
                <a:lnTo>
                  <a:pt x="1644968" y="707498"/>
                </a:lnTo>
                <a:lnTo>
                  <a:pt x="1645603" y="694783"/>
                </a:lnTo>
                <a:lnTo>
                  <a:pt x="1645921" y="681750"/>
                </a:lnTo>
                <a:lnTo>
                  <a:pt x="1645603" y="668716"/>
                </a:lnTo>
                <a:lnTo>
                  <a:pt x="1644968" y="656319"/>
                </a:lnTo>
                <a:lnTo>
                  <a:pt x="1643698" y="643922"/>
                </a:lnTo>
                <a:lnTo>
                  <a:pt x="1641793" y="632160"/>
                </a:lnTo>
                <a:lnTo>
                  <a:pt x="1639253" y="620398"/>
                </a:lnTo>
                <a:lnTo>
                  <a:pt x="1636396" y="608954"/>
                </a:lnTo>
                <a:lnTo>
                  <a:pt x="1632903" y="598464"/>
                </a:lnTo>
                <a:lnTo>
                  <a:pt x="1629411" y="587656"/>
                </a:lnTo>
                <a:lnTo>
                  <a:pt x="1624648" y="577166"/>
                </a:lnTo>
                <a:lnTo>
                  <a:pt x="1619568" y="567312"/>
                </a:lnTo>
                <a:lnTo>
                  <a:pt x="1614488" y="557775"/>
                </a:lnTo>
                <a:lnTo>
                  <a:pt x="1608456" y="548557"/>
                </a:lnTo>
                <a:lnTo>
                  <a:pt x="1602106" y="539656"/>
                </a:lnTo>
                <a:lnTo>
                  <a:pt x="1595121" y="530755"/>
                </a:lnTo>
                <a:lnTo>
                  <a:pt x="1587183" y="522808"/>
                </a:lnTo>
                <a:lnTo>
                  <a:pt x="1578611" y="514225"/>
                </a:lnTo>
                <a:lnTo>
                  <a:pt x="1569721" y="505960"/>
                </a:lnTo>
                <a:lnTo>
                  <a:pt x="1559878" y="498331"/>
                </a:lnTo>
                <a:lnTo>
                  <a:pt x="1550353" y="491338"/>
                </a:lnTo>
                <a:lnTo>
                  <a:pt x="1540193" y="484980"/>
                </a:lnTo>
                <a:lnTo>
                  <a:pt x="1529716" y="478622"/>
                </a:lnTo>
                <a:lnTo>
                  <a:pt x="1519556" y="473218"/>
                </a:lnTo>
                <a:lnTo>
                  <a:pt x="1508761" y="467814"/>
                </a:lnTo>
                <a:lnTo>
                  <a:pt x="1497966" y="463046"/>
                </a:lnTo>
                <a:lnTo>
                  <a:pt x="1487488" y="458596"/>
                </a:lnTo>
                <a:lnTo>
                  <a:pt x="1476376" y="454463"/>
                </a:lnTo>
                <a:lnTo>
                  <a:pt x="1465581" y="450967"/>
                </a:lnTo>
                <a:lnTo>
                  <a:pt x="1455103" y="447470"/>
                </a:lnTo>
                <a:lnTo>
                  <a:pt x="1444308" y="444609"/>
                </a:lnTo>
                <a:lnTo>
                  <a:pt x="1434148" y="441748"/>
                </a:lnTo>
                <a:lnTo>
                  <a:pt x="1423988" y="439523"/>
                </a:lnTo>
                <a:lnTo>
                  <a:pt x="1413828" y="437615"/>
                </a:lnTo>
                <a:lnTo>
                  <a:pt x="1404303" y="435390"/>
                </a:lnTo>
                <a:lnTo>
                  <a:pt x="1385888" y="432529"/>
                </a:lnTo>
                <a:lnTo>
                  <a:pt x="1369061" y="430304"/>
                </a:lnTo>
                <a:lnTo>
                  <a:pt x="1354456" y="428715"/>
                </a:lnTo>
                <a:lnTo>
                  <a:pt x="1342073" y="427761"/>
                </a:lnTo>
                <a:lnTo>
                  <a:pt x="1332866" y="427443"/>
                </a:lnTo>
                <a:lnTo>
                  <a:pt x="1323023" y="427125"/>
                </a:lnTo>
                <a:lnTo>
                  <a:pt x="1316038" y="427125"/>
                </a:lnTo>
                <a:close/>
                <a:moveTo>
                  <a:pt x="1309371" y="354012"/>
                </a:moveTo>
                <a:lnTo>
                  <a:pt x="1315403" y="354012"/>
                </a:lnTo>
                <a:lnTo>
                  <a:pt x="1322071" y="354012"/>
                </a:lnTo>
                <a:lnTo>
                  <a:pt x="1328103" y="354012"/>
                </a:lnTo>
                <a:lnTo>
                  <a:pt x="1337628" y="354330"/>
                </a:lnTo>
                <a:lnTo>
                  <a:pt x="1350011" y="354966"/>
                </a:lnTo>
                <a:lnTo>
                  <a:pt x="1365568" y="356237"/>
                </a:lnTo>
                <a:lnTo>
                  <a:pt x="1383666" y="358145"/>
                </a:lnTo>
                <a:lnTo>
                  <a:pt x="1403351" y="361006"/>
                </a:lnTo>
                <a:lnTo>
                  <a:pt x="1413828" y="362913"/>
                </a:lnTo>
                <a:lnTo>
                  <a:pt x="1424941" y="364820"/>
                </a:lnTo>
                <a:lnTo>
                  <a:pt x="1436371" y="367363"/>
                </a:lnTo>
                <a:lnTo>
                  <a:pt x="1448118" y="369906"/>
                </a:lnTo>
                <a:lnTo>
                  <a:pt x="1460183" y="373085"/>
                </a:lnTo>
                <a:lnTo>
                  <a:pt x="1471931" y="376264"/>
                </a:lnTo>
                <a:lnTo>
                  <a:pt x="1484313" y="380079"/>
                </a:lnTo>
                <a:lnTo>
                  <a:pt x="1497013" y="383893"/>
                </a:lnTo>
                <a:lnTo>
                  <a:pt x="1509396" y="388661"/>
                </a:lnTo>
                <a:lnTo>
                  <a:pt x="1522096" y="393748"/>
                </a:lnTo>
                <a:lnTo>
                  <a:pt x="1534478" y="399152"/>
                </a:lnTo>
                <a:lnTo>
                  <a:pt x="1547178" y="405191"/>
                </a:lnTo>
                <a:lnTo>
                  <a:pt x="1559561" y="411549"/>
                </a:lnTo>
                <a:lnTo>
                  <a:pt x="1571943" y="418542"/>
                </a:lnTo>
                <a:lnTo>
                  <a:pt x="1584008" y="425854"/>
                </a:lnTo>
                <a:lnTo>
                  <a:pt x="1595756" y="433801"/>
                </a:lnTo>
                <a:lnTo>
                  <a:pt x="1607186" y="442384"/>
                </a:lnTo>
                <a:lnTo>
                  <a:pt x="1618616" y="451602"/>
                </a:lnTo>
                <a:lnTo>
                  <a:pt x="1629728" y="461139"/>
                </a:lnTo>
                <a:lnTo>
                  <a:pt x="1640206" y="471629"/>
                </a:lnTo>
                <a:lnTo>
                  <a:pt x="1650366" y="483073"/>
                </a:lnTo>
                <a:lnTo>
                  <a:pt x="1659891" y="494199"/>
                </a:lnTo>
                <a:lnTo>
                  <a:pt x="1668463" y="506278"/>
                </a:lnTo>
                <a:lnTo>
                  <a:pt x="1672591" y="512318"/>
                </a:lnTo>
                <a:lnTo>
                  <a:pt x="1676401" y="518676"/>
                </a:lnTo>
                <a:lnTo>
                  <a:pt x="1680211" y="525033"/>
                </a:lnTo>
                <a:lnTo>
                  <a:pt x="1683703" y="531391"/>
                </a:lnTo>
                <a:lnTo>
                  <a:pt x="1690371" y="544424"/>
                </a:lnTo>
                <a:lnTo>
                  <a:pt x="1696403" y="558093"/>
                </a:lnTo>
                <a:lnTo>
                  <a:pt x="1701801" y="572398"/>
                </a:lnTo>
                <a:lnTo>
                  <a:pt x="1706563" y="586703"/>
                </a:lnTo>
                <a:lnTo>
                  <a:pt x="1710056" y="601325"/>
                </a:lnTo>
                <a:lnTo>
                  <a:pt x="1713548" y="616266"/>
                </a:lnTo>
                <a:lnTo>
                  <a:pt x="1715771" y="631842"/>
                </a:lnTo>
                <a:lnTo>
                  <a:pt x="1717993" y="647736"/>
                </a:lnTo>
                <a:lnTo>
                  <a:pt x="1718946" y="663948"/>
                </a:lnTo>
                <a:lnTo>
                  <a:pt x="1719263" y="680478"/>
                </a:lnTo>
                <a:lnTo>
                  <a:pt x="1718946" y="697644"/>
                </a:lnTo>
                <a:lnTo>
                  <a:pt x="1718311" y="712584"/>
                </a:lnTo>
                <a:lnTo>
                  <a:pt x="1717041" y="727207"/>
                </a:lnTo>
                <a:lnTo>
                  <a:pt x="1716088" y="740876"/>
                </a:lnTo>
                <a:lnTo>
                  <a:pt x="1714501" y="753909"/>
                </a:lnTo>
                <a:lnTo>
                  <a:pt x="1712913" y="766624"/>
                </a:lnTo>
                <a:lnTo>
                  <a:pt x="1711326" y="778704"/>
                </a:lnTo>
                <a:lnTo>
                  <a:pt x="1709103" y="790148"/>
                </a:lnTo>
                <a:lnTo>
                  <a:pt x="1706881" y="801274"/>
                </a:lnTo>
                <a:lnTo>
                  <a:pt x="1704658" y="812082"/>
                </a:lnTo>
                <a:lnTo>
                  <a:pt x="1701801" y="821936"/>
                </a:lnTo>
                <a:lnTo>
                  <a:pt x="1698943" y="831790"/>
                </a:lnTo>
                <a:lnTo>
                  <a:pt x="1696086" y="841009"/>
                </a:lnTo>
                <a:lnTo>
                  <a:pt x="1692911" y="849910"/>
                </a:lnTo>
                <a:lnTo>
                  <a:pt x="1689736" y="858175"/>
                </a:lnTo>
                <a:lnTo>
                  <a:pt x="1686243" y="866122"/>
                </a:lnTo>
                <a:lnTo>
                  <a:pt x="1682751" y="874069"/>
                </a:lnTo>
                <a:lnTo>
                  <a:pt x="1679258" y="881698"/>
                </a:lnTo>
                <a:lnTo>
                  <a:pt x="1675448" y="888691"/>
                </a:lnTo>
                <a:lnTo>
                  <a:pt x="1671321" y="895367"/>
                </a:lnTo>
                <a:lnTo>
                  <a:pt x="1667828" y="902042"/>
                </a:lnTo>
                <a:lnTo>
                  <a:pt x="1659573" y="914440"/>
                </a:lnTo>
                <a:lnTo>
                  <a:pt x="1651001" y="925884"/>
                </a:lnTo>
                <a:lnTo>
                  <a:pt x="1642428" y="936692"/>
                </a:lnTo>
                <a:lnTo>
                  <a:pt x="1633856" y="947182"/>
                </a:lnTo>
                <a:lnTo>
                  <a:pt x="1624648" y="957036"/>
                </a:lnTo>
                <a:lnTo>
                  <a:pt x="1615758" y="966891"/>
                </a:lnTo>
                <a:lnTo>
                  <a:pt x="1602423" y="981831"/>
                </a:lnTo>
                <a:lnTo>
                  <a:pt x="1595756" y="989460"/>
                </a:lnTo>
                <a:lnTo>
                  <a:pt x="1589406" y="997407"/>
                </a:lnTo>
                <a:lnTo>
                  <a:pt x="1583056" y="1005672"/>
                </a:lnTo>
                <a:lnTo>
                  <a:pt x="1576706" y="1014255"/>
                </a:lnTo>
                <a:lnTo>
                  <a:pt x="1570991" y="1023474"/>
                </a:lnTo>
                <a:lnTo>
                  <a:pt x="1564958" y="1033010"/>
                </a:lnTo>
                <a:lnTo>
                  <a:pt x="1559561" y="1043818"/>
                </a:lnTo>
                <a:lnTo>
                  <a:pt x="1554163" y="1054626"/>
                </a:lnTo>
                <a:lnTo>
                  <a:pt x="1549083" y="1067024"/>
                </a:lnTo>
                <a:lnTo>
                  <a:pt x="1544638" y="1080057"/>
                </a:lnTo>
                <a:lnTo>
                  <a:pt x="1540193" y="1094680"/>
                </a:lnTo>
                <a:lnTo>
                  <a:pt x="1536383" y="1110256"/>
                </a:lnTo>
                <a:lnTo>
                  <a:pt x="1532891" y="1127104"/>
                </a:lnTo>
                <a:lnTo>
                  <a:pt x="1529716" y="1144905"/>
                </a:lnTo>
                <a:lnTo>
                  <a:pt x="1529716" y="1286999"/>
                </a:lnTo>
                <a:lnTo>
                  <a:pt x="1526858" y="1293992"/>
                </a:lnTo>
                <a:lnTo>
                  <a:pt x="1525906" y="1296535"/>
                </a:lnTo>
                <a:lnTo>
                  <a:pt x="1523366" y="1300986"/>
                </a:lnTo>
                <a:lnTo>
                  <a:pt x="1520508" y="1306072"/>
                </a:lnTo>
                <a:lnTo>
                  <a:pt x="1516063" y="1312747"/>
                </a:lnTo>
                <a:lnTo>
                  <a:pt x="1510348" y="1320694"/>
                </a:lnTo>
                <a:lnTo>
                  <a:pt x="1503046" y="1328641"/>
                </a:lnTo>
                <a:lnTo>
                  <a:pt x="1499236" y="1333410"/>
                </a:lnTo>
                <a:lnTo>
                  <a:pt x="1494473" y="1337542"/>
                </a:lnTo>
                <a:lnTo>
                  <a:pt x="1489393" y="1342310"/>
                </a:lnTo>
                <a:lnTo>
                  <a:pt x="1483996" y="1346761"/>
                </a:lnTo>
                <a:lnTo>
                  <a:pt x="1478281" y="1351211"/>
                </a:lnTo>
                <a:lnTo>
                  <a:pt x="1471931" y="1355979"/>
                </a:lnTo>
                <a:lnTo>
                  <a:pt x="1465263" y="1360748"/>
                </a:lnTo>
                <a:lnTo>
                  <a:pt x="1457961" y="1365516"/>
                </a:lnTo>
                <a:lnTo>
                  <a:pt x="1450341" y="1369648"/>
                </a:lnTo>
                <a:lnTo>
                  <a:pt x="1442086" y="1374417"/>
                </a:lnTo>
                <a:lnTo>
                  <a:pt x="1432878" y="1378867"/>
                </a:lnTo>
                <a:lnTo>
                  <a:pt x="1423671" y="1382682"/>
                </a:lnTo>
                <a:lnTo>
                  <a:pt x="1413511" y="1386814"/>
                </a:lnTo>
                <a:lnTo>
                  <a:pt x="1403351" y="1390311"/>
                </a:lnTo>
                <a:lnTo>
                  <a:pt x="1392238" y="1394125"/>
                </a:lnTo>
                <a:lnTo>
                  <a:pt x="1380173" y="1397622"/>
                </a:lnTo>
                <a:lnTo>
                  <a:pt x="1367791" y="1400483"/>
                </a:lnTo>
                <a:lnTo>
                  <a:pt x="1354773" y="1403662"/>
                </a:lnTo>
                <a:lnTo>
                  <a:pt x="1341121" y="1405887"/>
                </a:lnTo>
                <a:lnTo>
                  <a:pt x="1326833" y="1407794"/>
                </a:lnTo>
                <a:lnTo>
                  <a:pt x="1324611" y="1408112"/>
                </a:lnTo>
                <a:lnTo>
                  <a:pt x="1311276" y="1407794"/>
                </a:lnTo>
                <a:lnTo>
                  <a:pt x="1296988" y="1405887"/>
                </a:lnTo>
                <a:lnTo>
                  <a:pt x="1283336" y="1403662"/>
                </a:lnTo>
                <a:lnTo>
                  <a:pt x="1270318" y="1400483"/>
                </a:lnTo>
                <a:lnTo>
                  <a:pt x="1257936" y="1397622"/>
                </a:lnTo>
                <a:lnTo>
                  <a:pt x="1246188" y="1394125"/>
                </a:lnTo>
                <a:lnTo>
                  <a:pt x="1235076" y="1390311"/>
                </a:lnTo>
                <a:lnTo>
                  <a:pt x="1224598" y="1386814"/>
                </a:lnTo>
                <a:lnTo>
                  <a:pt x="1214438" y="1382682"/>
                </a:lnTo>
                <a:lnTo>
                  <a:pt x="1205231" y="1378867"/>
                </a:lnTo>
                <a:lnTo>
                  <a:pt x="1196658" y="1374417"/>
                </a:lnTo>
                <a:lnTo>
                  <a:pt x="1192940" y="1372348"/>
                </a:lnTo>
                <a:lnTo>
                  <a:pt x="1177471" y="1376937"/>
                </a:lnTo>
                <a:lnTo>
                  <a:pt x="1156831" y="1382967"/>
                </a:lnTo>
                <a:lnTo>
                  <a:pt x="1135872" y="1388679"/>
                </a:lnTo>
                <a:lnTo>
                  <a:pt x="1094591" y="1399787"/>
                </a:lnTo>
                <a:lnTo>
                  <a:pt x="1054580" y="1409625"/>
                </a:lnTo>
                <a:lnTo>
                  <a:pt x="1017744" y="1419462"/>
                </a:lnTo>
                <a:lnTo>
                  <a:pt x="985672" y="1428031"/>
                </a:lnTo>
                <a:lnTo>
                  <a:pt x="971700" y="1432157"/>
                </a:lnTo>
                <a:lnTo>
                  <a:pt x="959633" y="1436282"/>
                </a:lnTo>
                <a:lnTo>
                  <a:pt x="949471" y="1439773"/>
                </a:lnTo>
                <a:lnTo>
                  <a:pt x="941215" y="1443581"/>
                </a:lnTo>
                <a:lnTo>
                  <a:pt x="938357" y="1445168"/>
                </a:lnTo>
                <a:lnTo>
                  <a:pt x="935499" y="1446755"/>
                </a:lnTo>
                <a:lnTo>
                  <a:pt x="933594" y="1448024"/>
                </a:lnTo>
                <a:lnTo>
                  <a:pt x="932324" y="1449928"/>
                </a:lnTo>
                <a:lnTo>
                  <a:pt x="932006" y="1451198"/>
                </a:lnTo>
                <a:lnTo>
                  <a:pt x="932006" y="1452784"/>
                </a:lnTo>
                <a:lnTo>
                  <a:pt x="932641" y="1454054"/>
                </a:lnTo>
                <a:lnTo>
                  <a:pt x="934229" y="1455641"/>
                </a:lnTo>
                <a:lnTo>
                  <a:pt x="938675" y="1457862"/>
                </a:lnTo>
                <a:lnTo>
                  <a:pt x="944390" y="1460401"/>
                </a:lnTo>
                <a:lnTo>
                  <a:pt x="950741" y="1462940"/>
                </a:lnTo>
                <a:lnTo>
                  <a:pt x="958363" y="1465161"/>
                </a:lnTo>
                <a:lnTo>
                  <a:pt x="966619" y="1467065"/>
                </a:lnTo>
                <a:lnTo>
                  <a:pt x="976145" y="1469604"/>
                </a:lnTo>
                <a:lnTo>
                  <a:pt x="985672" y="1471508"/>
                </a:lnTo>
                <a:lnTo>
                  <a:pt x="996468" y="1473412"/>
                </a:lnTo>
                <a:lnTo>
                  <a:pt x="1019014" y="1477538"/>
                </a:lnTo>
                <a:lnTo>
                  <a:pt x="1043783" y="1481029"/>
                </a:lnTo>
                <a:lnTo>
                  <a:pt x="1069505" y="1484202"/>
                </a:lnTo>
                <a:lnTo>
                  <a:pt x="1095861" y="1486741"/>
                </a:lnTo>
                <a:lnTo>
                  <a:pt x="1122218" y="1489597"/>
                </a:lnTo>
                <a:lnTo>
                  <a:pt x="1147939" y="1491819"/>
                </a:lnTo>
                <a:lnTo>
                  <a:pt x="1172708" y="1493723"/>
                </a:lnTo>
                <a:lnTo>
                  <a:pt x="1195889" y="1495309"/>
                </a:lnTo>
                <a:lnTo>
                  <a:pt x="1233995" y="1497214"/>
                </a:lnTo>
                <a:lnTo>
                  <a:pt x="1247967" y="1497848"/>
                </a:lnTo>
                <a:lnTo>
                  <a:pt x="1257811" y="1497848"/>
                </a:lnTo>
                <a:lnTo>
                  <a:pt x="1260034" y="1497848"/>
                </a:lnTo>
                <a:lnTo>
                  <a:pt x="1262574" y="1497531"/>
                </a:lnTo>
                <a:lnTo>
                  <a:pt x="1268925" y="1495944"/>
                </a:lnTo>
                <a:lnTo>
                  <a:pt x="1276864" y="1493723"/>
                </a:lnTo>
                <a:lnTo>
                  <a:pt x="1286391" y="1490549"/>
                </a:lnTo>
                <a:lnTo>
                  <a:pt x="1297187" y="1486106"/>
                </a:lnTo>
                <a:lnTo>
                  <a:pt x="1309254" y="1481663"/>
                </a:lnTo>
                <a:lnTo>
                  <a:pt x="1337516" y="1470239"/>
                </a:lnTo>
                <a:lnTo>
                  <a:pt x="1369588" y="1456593"/>
                </a:lnTo>
                <a:lnTo>
                  <a:pt x="1404836" y="1440725"/>
                </a:lnTo>
                <a:lnTo>
                  <a:pt x="1483271" y="1406768"/>
                </a:lnTo>
                <a:lnTo>
                  <a:pt x="1524870" y="1388679"/>
                </a:lnTo>
                <a:lnTo>
                  <a:pt x="1566786" y="1370908"/>
                </a:lnTo>
                <a:lnTo>
                  <a:pt x="1608703" y="1354088"/>
                </a:lnTo>
                <a:lnTo>
                  <a:pt x="1629343" y="1346154"/>
                </a:lnTo>
                <a:lnTo>
                  <a:pt x="1649666" y="1337903"/>
                </a:lnTo>
                <a:lnTo>
                  <a:pt x="1669672" y="1330604"/>
                </a:lnTo>
                <a:lnTo>
                  <a:pt x="1689043" y="1323622"/>
                </a:lnTo>
                <a:lnTo>
                  <a:pt x="1708095" y="1317275"/>
                </a:lnTo>
                <a:lnTo>
                  <a:pt x="1726513" y="1311246"/>
                </a:lnTo>
                <a:lnTo>
                  <a:pt x="1743978" y="1305851"/>
                </a:lnTo>
                <a:lnTo>
                  <a:pt x="1760491" y="1301725"/>
                </a:lnTo>
                <a:lnTo>
                  <a:pt x="1776368" y="1297599"/>
                </a:lnTo>
                <a:lnTo>
                  <a:pt x="1790976" y="1294743"/>
                </a:lnTo>
                <a:lnTo>
                  <a:pt x="1804630" y="1292204"/>
                </a:lnTo>
                <a:lnTo>
                  <a:pt x="1817650" y="1290618"/>
                </a:lnTo>
                <a:lnTo>
                  <a:pt x="1829717" y="1289031"/>
                </a:lnTo>
                <a:lnTo>
                  <a:pt x="1840831" y="1288396"/>
                </a:lnTo>
                <a:lnTo>
                  <a:pt x="1851310" y="1287762"/>
                </a:lnTo>
                <a:lnTo>
                  <a:pt x="1860836" y="1287127"/>
                </a:lnTo>
                <a:lnTo>
                  <a:pt x="1869728" y="1287762"/>
                </a:lnTo>
                <a:lnTo>
                  <a:pt x="1877984" y="1288396"/>
                </a:lnTo>
                <a:lnTo>
                  <a:pt x="1885605" y="1289348"/>
                </a:lnTo>
                <a:lnTo>
                  <a:pt x="1892274" y="1290618"/>
                </a:lnTo>
                <a:lnTo>
                  <a:pt x="1898307" y="1292204"/>
                </a:lnTo>
                <a:lnTo>
                  <a:pt x="1904023" y="1294426"/>
                </a:lnTo>
                <a:lnTo>
                  <a:pt x="1908469" y="1296647"/>
                </a:lnTo>
                <a:lnTo>
                  <a:pt x="1912914" y="1298869"/>
                </a:lnTo>
                <a:lnTo>
                  <a:pt x="1916725" y="1302042"/>
                </a:lnTo>
                <a:lnTo>
                  <a:pt x="1919901" y="1304899"/>
                </a:lnTo>
                <a:lnTo>
                  <a:pt x="1922441" y="1308389"/>
                </a:lnTo>
                <a:lnTo>
                  <a:pt x="1924664" y="1311880"/>
                </a:lnTo>
                <a:lnTo>
                  <a:pt x="1926252" y="1315688"/>
                </a:lnTo>
                <a:lnTo>
                  <a:pt x="1927522" y="1319497"/>
                </a:lnTo>
                <a:lnTo>
                  <a:pt x="1928157" y="1323622"/>
                </a:lnTo>
                <a:lnTo>
                  <a:pt x="1928474" y="1328065"/>
                </a:lnTo>
                <a:lnTo>
                  <a:pt x="1928474" y="1332825"/>
                </a:lnTo>
                <a:lnTo>
                  <a:pt x="1928157" y="1336951"/>
                </a:lnTo>
                <a:lnTo>
                  <a:pt x="1927522" y="1342029"/>
                </a:lnTo>
                <a:lnTo>
                  <a:pt x="1926252" y="1346789"/>
                </a:lnTo>
                <a:lnTo>
                  <a:pt x="1924981" y="1351549"/>
                </a:lnTo>
                <a:lnTo>
                  <a:pt x="1923711" y="1356627"/>
                </a:lnTo>
                <a:lnTo>
                  <a:pt x="1921488" y="1361704"/>
                </a:lnTo>
                <a:lnTo>
                  <a:pt x="1919583" y="1366782"/>
                </a:lnTo>
                <a:lnTo>
                  <a:pt x="1917728" y="1370490"/>
                </a:lnTo>
                <a:lnTo>
                  <a:pt x="1673225" y="1539875"/>
                </a:lnTo>
                <a:lnTo>
                  <a:pt x="1839536" y="1455101"/>
                </a:lnTo>
                <a:lnTo>
                  <a:pt x="1835829" y="1457509"/>
                </a:lnTo>
                <a:lnTo>
                  <a:pt x="1835750" y="1457545"/>
                </a:lnTo>
                <a:lnTo>
                  <a:pt x="1831940" y="1459449"/>
                </a:lnTo>
                <a:lnTo>
                  <a:pt x="1834797" y="1458179"/>
                </a:lnTo>
                <a:lnTo>
                  <a:pt x="1835829" y="1457509"/>
                </a:lnTo>
                <a:lnTo>
                  <a:pt x="1846229" y="1452784"/>
                </a:lnTo>
                <a:lnTo>
                  <a:pt x="1861789" y="1446437"/>
                </a:lnTo>
                <a:lnTo>
                  <a:pt x="1871633" y="1442629"/>
                </a:lnTo>
                <a:lnTo>
                  <a:pt x="1882112" y="1438821"/>
                </a:lnTo>
                <a:lnTo>
                  <a:pt x="1893226" y="1435013"/>
                </a:lnTo>
                <a:lnTo>
                  <a:pt x="1905293" y="1431204"/>
                </a:lnTo>
                <a:lnTo>
                  <a:pt x="1917995" y="1427714"/>
                </a:lnTo>
                <a:lnTo>
                  <a:pt x="1930697" y="1424857"/>
                </a:lnTo>
                <a:lnTo>
                  <a:pt x="1944034" y="1422001"/>
                </a:lnTo>
                <a:lnTo>
                  <a:pt x="1957054" y="1420097"/>
                </a:lnTo>
                <a:lnTo>
                  <a:pt x="1970391" y="1418828"/>
                </a:lnTo>
                <a:lnTo>
                  <a:pt x="1977059" y="1418510"/>
                </a:lnTo>
                <a:lnTo>
                  <a:pt x="1983410" y="1418193"/>
                </a:lnTo>
                <a:lnTo>
                  <a:pt x="1989761" y="1418510"/>
                </a:lnTo>
                <a:lnTo>
                  <a:pt x="1995795" y="1418828"/>
                </a:lnTo>
                <a:lnTo>
                  <a:pt x="2001828" y="1419780"/>
                </a:lnTo>
                <a:lnTo>
                  <a:pt x="2007862" y="1420732"/>
                </a:lnTo>
                <a:lnTo>
                  <a:pt x="2013577" y="1421684"/>
                </a:lnTo>
                <a:lnTo>
                  <a:pt x="2018658" y="1423588"/>
                </a:lnTo>
                <a:lnTo>
                  <a:pt x="2023739" y="1425175"/>
                </a:lnTo>
                <a:lnTo>
                  <a:pt x="2028820" y="1427079"/>
                </a:lnTo>
                <a:lnTo>
                  <a:pt x="2033265" y="1429618"/>
                </a:lnTo>
                <a:lnTo>
                  <a:pt x="2037394" y="1431839"/>
                </a:lnTo>
                <a:lnTo>
                  <a:pt x="2041839" y="1434378"/>
                </a:lnTo>
                <a:lnTo>
                  <a:pt x="2045650" y="1437234"/>
                </a:lnTo>
                <a:lnTo>
                  <a:pt x="2048825" y="1439773"/>
                </a:lnTo>
                <a:lnTo>
                  <a:pt x="2052001" y="1442946"/>
                </a:lnTo>
                <a:lnTo>
                  <a:pt x="2054859" y="1445803"/>
                </a:lnTo>
                <a:lnTo>
                  <a:pt x="2057082" y="1449294"/>
                </a:lnTo>
                <a:lnTo>
                  <a:pt x="2059305" y="1452467"/>
                </a:lnTo>
                <a:lnTo>
                  <a:pt x="2060892" y="1455958"/>
                </a:lnTo>
                <a:lnTo>
                  <a:pt x="2062162" y="1459131"/>
                </a:lnTo>
                <a:lnTo>
                  <a:pt x="2063115" y="1462622"/>
                </a:lnTo>
                <a:lnTo>
                  <a:pt x="2063433" y="1465796"/>
                </a:lnTo>
                <a:lnTo>
                  <a:pt x="2063750" y="1469287"/>
                </a:lnTo>
                <a:lnTo>
                  <a:pt x="2063433" y="1472778"/>
                </a:lnTo>
                <a:lnTo>
                  <a:pt x="2062480" y="1476268"/>
                </a:lnTo>
                <a:lnTo>
                  <a:pt x="2061210" y="1479442"/>
                </a:lnTo>
                <a:lnTo>
                  <a:pt x="2059622" y="1482933"/>
                </a:lnTo>
                <a:lnTo>
                  <a:pt x="2057082" y="1485789"/>
                </a:lnTo>
                <a:lnTo>
                  <a:pt x="2054541" y="1489280"/>
                </a:lnTo>
                <a:lnTo>
                  <a:pt x="2051048" y="1492136"/>
                </a:lnTo>
                <a:lnTo>
                  <a:pt x="2047555" y="1495309"/>
                </a:lnTo>
                <a:lnTo>
                  <a:pt x="2043110" y="1497848"/>
                </a:lnTo>
                <a:lnTo>
                  <a:pt x="2038029" y="1500704"/>
                </a:lnTo>
                <a:lnTo>
                  <a:pt x="2017071" y="1511494"/>
                </a:lnTo>
                <a:lnTo>
                  <a:pt x="1995795" y="1522919"/>
                </a:lnTo>
                <a:lnTo>
                  <a:pt x="1975154" y="1534344"/>
                </a:lnTo>
                <a:lnTo>
                  <a:pt x="1956101" y="1545451"/>
                </a:lnTo>
                <a:lnTo>
                  <a:pt x="1926252" y="1562271"/>
                </a:lnTo>
                <a:lnTo>
                  <a:pt x="1914502" y="1569252"/>
                </a:lnTo>
                <a:lnTo>
                  <a:pt x="1983410" y="1527997"/>
                </a:lnTo>
                <a:lnTo>
                  <a:pt x="1511215" y="1778704"/>
                </a:lnTo>
                <a:lnTo>
                  <a:pt x="1498196" y="1785369"/>
                </a:lnTo>
                <a:lnTo>
                  <a:pt x="1482953" y="1792985"/>
                </a:lnTo>
                <a:lnTo>
                  <a:pt x="1462948" y="1802823"/>
                </a:lnTo>
                <a:lnTo>
                  <a:pt x="1438814" y="1814248"/>
                </a:lnTo>
                <a:lnTo>
                  <a:pt x="1410870" y="1827259"/>
                </a:lnTo>
                <a:lnTo>
                  <a:pt x="1380385" y="1841223"/>
                </a:lnTo>
                <a:lnTo>
                  <a:pt x="1347678" y="1855186"/>
                </a:lnTo>
                <a:lnTo>
                  <a:pt x="1313382" y="1869150"/>
                </a:lnTo>
                <a:lnTo>
                  <a:pt x="1295917" y="1876131"/>
                </a:lnTo>
                <a:lnTo>
                  <a:pt x="1278769" y="1882796"/>
                </a:lnTo>
                <a:lnTo>
                  <a:pt x="1260987" y="1889143"/>
                </a:lnTo>
                <a:lnTo>
                  <a:pt x="1243204" y="1895172"/>
                </a:lnTo>
                <a:lnTo>
                  <a:pt x="1225739" y="1900885"/>
                </a:lnTo>
                <a:lnTo>
                  <a:pt x="1208909" y="1905962"/>
                </a:lnTo>
                <a:lnTo>
                  <a:pt x="1191761" y="1910723"/>
                </a:lnTo>
                <a:lnTo>
                  <a:pt x="1175248" y="1914848"/>
                </a:lnTo>
                <a:lnTo>
                  <a:pt x="1159371" y="1918656"/>
                </a:lnTo>
                <a:lnTo>
                  <a:pt x="1144129" y="1921513"/>
                </a:lnTo>
                <a:lnTo>
                  <a:pt x="1129204" y="1923417"/>
                </a:lnTo>
                <a:lnTo>
                  <a:pt x="1115232" y="1925004"/>
                </a:lnTo>
                <a:lnTo>
                  <a:pt x="1108563" y="1925321"/>
                </a:lnTo>
                <a:lnTo>
                  <a:pt x="1102212" y="1925638"/>
                </a:lnTo>
                <a:lnTo>
                  <a:pt x="1095861" y="1925638"/>
                </a:lnTo>
                <a:lnTo>
                  <a:pt x="1089828" y="1925321"/>
                </a:lnTo>
                <a:lnTo>
                  <a:pt x="1076808" y="1924051"/>
                </a:lnTo>
                <a:lnTo>
                  <a:pt x="1061884" y="1922465"/>
                </a:lnTo>
                <a:lnTo>
                  <a:pt x="1025683" y="1918656"/>
                </a:lnTo>
                <a:lnTo>
                  <a:pt x="983131" y="1912944"/>
                </a:lnTo>
                <a:lnTo>
                  <a:pt x="934546" y="1906280"/>
                </a:lnTo>
                <a:lnTo>
                  <a:pt x="824992" y="1890412"/>
                </a:lnTo>
                <a:lnTo>
                  <a:pt x="707181" y="1872958"/>
                </a:lnTo>
                <a:lnTo>
                  <a:pt x="589688" y="1856138"/>
                </a:lnTo>
                <a:lnTo>
                  <a:pt x="534117" y="1848522"/>
                </a:lnTo>
                <a:lnTo>
                  <a:pt x="482357" y="1841540"/>
                </a:lnTo>
                <a:lnTo>
                  <a:pt x="435677" y="1835828"/>
                </a:lnTo>
                <a:lnTo>
                  <a:pt x="394713" y="1831385"/>
                </a:lnTo>
                <a:lnTo>
                  <a:pt x="376613" y="1829798"/>
                </a:lnTo>
                <a:lnTo>
                  <a:pt x="361053" y="1828529"/>
                </a:lnTo>
                <a:lnTo>
                  <a:pt x="347399" y="1827577"/>
                </a:lnTo>
                <a:lnTo>
                  <a:pt x="335967" y="1827259"/>
                </a:lnTo>
                <a:lnTo>
                  <a:pt x="314056" y="1827577"/>
                </a:lnTo>
                <a:lnTo>
                  <a:pt x="289922" y="1827894"/>
                </a:lnTo>
                <a:lnTo>
                  <a:pt x="237209" y="1829481"/>
                </a:lnTo>
                <a:lnTo>
                  <a:pt x="181321" y="1831385"/>
                </a:lnTo>
                <a:lnTo>
                  <a:pt x="126702" y="1833606"/>
                </a:lnTo>
                <a:lnTo>
                  <a:pt x="37153" y="1837732"/>
                </a:lnTo>
                <a:lnTo>
                  <a:pt x="0" y="1839636"/>
                </a:lnTo>
                <a:lnTo>
                  <a:pt x="19053" y="1500704"/>
                </a:lnTo>
                <a:lnTo>
                  <a:pt x="28580" y="1501657"/>
                </a:lnTo>
                <a:lnTo>
                  <a:pt x="54301" y="1503878"/>
                </a:lnTo>
                <a:lnTo>
                  <a:pt x="72084" y="1505147"/>
                </a:lnTo>
                <a:lnTo>
                  <a:pt x="92089" y="1506099"/>
                </a:lnTo>
                <a:lnTo>
                  <a:pt x="114318" y="1507369"/>
                </a:lnTo>
                <a:lnTo>
                  <a:pt x="137499" y="1507686"/>
                </a:lnTo>
                <a:lnTo>
                  <a:pt x="161632" y="1507369"/>
                </a:lnTo>
                <a:lnTo>
                  <a:pt x="173699" y="1506734"/>
                </a:lnTo>
                <a:lnTo>
                  <a:pt x="186084" y="1505782"/>
                </a:lnTo>
                <a:lnTo>
                  <a:pt x="198151" y="1504830"/>
                </a:lnTo>
                <a:lnTo>
                  <a:pt x="210217" y="1503878"/>
                </a:lnTo>
                <a:lnTo>
                  <a:pt x="221649" y="1502291"/>
                </a:lnTo>
                <a:lnTo>
                  <a:pt x="233399" y="1500704"/>
                </a:lnTo>
                <a:lnTo>
                  <a:pt x="244513" y="1498483"/>
                </a:lnTo>
                <a:lnTo>
                  <a:pt x="255627" y="1496262"/>
                </a:lnTo>
                <a:lnTo>
                  <a:pt x="265471" y="1493088"/>
                </a:lnTo>
                <a:lnTo>
                  <a:pt x="275315" y="1490232"/>
                </a:lnTo>
                <a:lnTo>
                  <a:pt x="284524" y="1486424"/>
                </a:lnTo>
                <a:lnTo>
                  <a:pt x="292780" y="1482615"/>
                </a:lnTo>
                <a:lnTo>
                  <a:pt x="300719" y="1478172"/>
                </a:lnTo>
                <a:lnTo>
                  <a:pt x="304212" y="1475634"/>
                </a:lnTo>
                <a:lnTo>
                  <a:pt x="307705" y="1473095"/>
                </a:lnTo>
                <a:lnTo>
                  <a:pt x="321677" y="1462622"/>
                </a:lnTo>
                <a:lnTo>
                  <a:pt x="337872" y="1450880"/>
                </a:lnTo>
                <a:lnTo>
                  <a:pt x="355972" y="1438821"/>
                </a:lnTo>
                <a:lnTo>
                  <a:pt x="375978" y="1426127"/>
                </a:lnTo>
                <a:lnTo>
                  <a:pt x="396936" y="1413433"/>
                </a:lnTo>
                <a:lnTo>
                  <a:pt x="418847" y="1400421"/>
                </a:lnTo>
                <a:lnTo>
                  <a:pt x="441075" y="1387727"/>
                </a:lnTo>
                <a:lnTo>
                  <a:pt x="463621" y="1375351"/>
                </a:lnTo>
                <a:lnTo>
                  <a:pt x="485850" y="1363291"/>
                </a:lnTo>
                <a:lnTo>
                  <a:pt x="508078" y="1352184"/>
                </a:lnTo>
                <a:lnTo>
                  <a:pt x="529037" y="1341711"/>
                </a:lnTo>
                <a:lnTo>
                  <a:pt x="549042" y="1332191"/>
                </a:lnTo>
                <a:lnTo>
                  <a:pt x="567142" y="1323940"/>
                </a:lnTo>
                <a:lnTo>
                  <a:pt x="583972" y="1317275"/>
                </a:lnTo>
                <a:lnTo>
                  <a:pt x="597945" y="1311880"/>
                </a:lnTo>
                <a:lnTo>
                  <a:pt x="604296" y="1309976"/>
                </a:lnTo>
                <a:lnTo>
                  <a:pt x="609694" y="1308389"/>
                </a:lnTo>
                <a:lnTo>
                  <a:pt x="616680" y="1307120"/>
                </a:lnTo>
                <a:lnTo>
                  <a:pt x="626524" y="1304899"/>
                </a:lnTo>
                <a:lnTo>
                  <a:pt x="655103" y="1299821"/>
                </a:lnTo>
                <a:lnTo>
                  <a:pt x="693844" y="1293474"/>
                </a:lnTo>
                <a:lnTo>
                  <a:pt x="740842" y="1286492"/>
                </a:lnTo>
                <a:lnTo>
                  <a:pt x="794507" y="1279193"/>
                </a:lnTo>
                <a:lnTo>
                  <a:pt x="853254" y="1271894"/>
                </a:lnTo>
                <a:lnTo>
                  <a:pt x="884056" y="1268403"/>
                </a:lnTo>
                <a:lnTo>
                  <a:pt x="915176" y="1264912"/>
                </a:lnTo>
                <a:lnTo>
                  <a:pt x="946931" y="1261421"/>
                </a:lnTo>
                <a:lnTo>
                  <a:pt x="979003" y="1258565"/>
                </a:lnTo>
                <a:lnTo>
                  <a:pt x="1010758" y="1256026"/>
                </a:lnTo>
                <a:lnTo>
                  <a:pt x="1042195" y="1253488"/>
                </a:lnTo>
                <a:lnTo>
                  <a:pt x="1073633" y="1251583"/>
                </a:lnTo>
                <a:lnTo>
                  <a:pt x="1103800" y="1249997"/>
                </a:lnTo>
                <a:lnTo>
                  <a:pt x="1108711" y="1249733"/>
                </a:lnTo>
                <a:lnTo>
                  <a:pt x="1108711" y="1144905"/>
                </a:lnTo>
                <a:lnTo>
                  <a:pt x="1105218" y="1127104"/>
                </a:lnTo>
                <a:lnTo>
                  <a:pt x="1102043" y="1110256"/>
                </a:lnTo>
                <a:lnTo>
                  <a:pt x="1097916" y="1094680"/>
                </a:lnTo>
                <a:lnTo>
                  <a:pt x="1093788" y="1080057"/>
                </a:lnTo>
                <a:lnTo>
                  <a:pt x="1089026" y="1067024"/>
                </a:lnTo>
                <a:lnTo>
                  <a:pt x="1083946" y="1054626"/>
                </a:lnTo>
                <a:lnTo>
                  <a:pt x="1078866" y="1043818"/>
                </a:lnTo>
                <a:lnTo>
                  <a:pt x="1073468" y="1033010"/>
                </a:lnTo>
                <a:lnTo>
                  <a:pt x="1067753" y="1023474"/>
                </a:lnTo>
                <a:lnTo>
                  <a:pt x="1061721" y="1014255"/>
                </a:lnTo>
                <a:lnTo>
                  <a:pt x="1055371" y="1005672"/>
                </a:lnTo>
                <a:lnTo>
                  <a:pt x="1049021" y="997407"/>
                </a:lnTo>
                <a:lnTo>
                  <a:pt x="1042671" y="989460"/>
                </a:lnTo>
                <a:lnTo>
                  <a:pt x="1036003" y="981831"/>
                </a:lnTo>
                <a:lnTo>
                  <a:pt x="1022668" y="966891"/>
                </a:lnTo>
                <a:lnTo>
                  <a:pt x="1013461" y="957036"/>
                </a:lnTo>
                <a:lnTo>
                  <a:pt x="1004888" y="947182"/>
                </a:lnTo>
                <a:lnTo>
                  <a:pt x="995681" y="936692"/>
                </a:lnTo>
                <a:lnTo>
                  <a:pt x="987108" y="925884"/>
                </a:lnTo>
                <a:lnTo>
                  <a:pt x="978853" y="914440"/>
                </a:lnTo>
                <a:lnTo>
                  <a:pt x="970916" y="902042"/>
                </a:lnTo>
                <a:lnTo>
                  <a:pt x="966788" y="895367"/>
                </a:lnTo>
                <a:lnTo>
                  <a:pt x="962978" y="888691"/>
                </a:lnTo>
                <a:lnTo>
                  <a:pt x="959168" y="881698"/>
                </a:lnTo>
                <a:lnTo>
                  <a:pt x="955676" y="874069"/>
                </a:lnTo>
                <a:lnTo>
                  <a:pt x="952183" y="866122"/>
                </a:lnTo>
                <a:lnTo>
                  <a:pt x="948691" y="858175"/>
                </a:lnTo>
                <a:lnTo>
                  <a:pt x="945516" y="849910"/>
                </a:lnTo>
                <a:lnTo>
                  <a:pt x="942341" y="841009"/>
                </a:lnTo>
                <a:lnTo>
                  <a:pt x="939483" y="831790"/>
                </a:lnTo>
                <a:lnTo>
                  <a:pt x="936626" y="821936"/>
                </a:lnTo>
                <a:lnTo>
                  <a:pt x="934086" y="812082"/>
                </a:lnTo>
                <a:lnTo>
                  <a:pt x="931863" y="801274"/>
                </a:lnTo>
                <a:lnTo>
                  <a:pt x="929323" y="790148"/>
                </a:lnTo>
                <a:lnTo>
                  <a:pt x="927418" y="778704"/>
                </a:lnTo>
                <a:lnTo>
                  <a:pt x="925513" y="766624"/>
                </a:lnTo>
                <a:lnTo>
                  <a:pt x="923608" y="753909"/>
                </a:lnTo>
                <a:lnTo>
                  <a:pt x="922338" y="740876"/>
                </a:lnTo>
                <a:lnTo>
                  <a:pt x="921068" y="727207"/>
                </a:lnTo>
                <a:lnTo>
                  <a:pt x="920433" y="712584"/>
                </a:lnTo>
                <a:lnTo>
                  <a:pt x="919481" y="697644"/>
                </a:lnTo>
                <a:lnTo>
                  <a:pt x="919163" y="680478"/>
                </a:lnTo>
                <a:lnTo>
                  <a:pt x="919481" y="663948"/>
                </a:lnTo>
                <a:lnTo>
                  <a:pt x="920751" y="647736"/>
                </a:lnTo>
                <a:lnTo>
                  <a:pt x="922338" y="631842"/>
                </a:lnTo>
                <a:lnTo>
                  <a:pt x="924561" y="616266"/>
                </a:lnTo>
                <a:lnTo>
                  <a:pt x="928053" y="601325"/>
                </a:lnTo>
                <a:lnTo>
                  <a:pt x="932181" y="586703"/>
                </a:lnTo>
                <a:lnTo>
                  <a:pt x="936308" y="572398"/>
                </a:lnTo>
                <a:lnTo>
                  <a:pt x="941706" y="558093"/>
                </a:lnTo>
                <a:lnTo>
                  <a:pt x="947738" y="544424"/>
                </a:lnTo>
                <a:lnTo>
                  <a:pt x="954406" y="531391"/>
                </a:lnTo>
                <a:lnTo>
                  <a:pt x="958216" y="525033"/>
                </a:lnTo>
                <a:lnTo>
                  <a:pt x="961708" y="518676"/>
                </a:lnTo>
                <a:lnTo>
                  <a:pt x="965836" y="512318"/>
                </a:lnTo>
                <a:lnTo>
                  <a:pt x="969646" y="506278"/>
                </a:lnTo>
                <a:lnTo>
                  <a:pt x="978853" y="494199"/>
                </a:lnTo>
                <a:lnTo>
                  <a:pt x="988061" y="483073"/>
                </a:lnTo>
                <a:lnTo>
                  <a:pt x="998221" y="471629"/>
                </a:lnTo>
                <a:lnTo>
                  <a:pt x="1008698" y="461139"/>
                </a:lnTo>
                <a:lnTo>
                  <a:pt x="1019811" y="451602"/>
                </a:lnTo>
                <a:lnTo>
                  <a:pt x="1030923" y="442384"/>
                </a:lnTo>
                <a:lnTo>
                  <a:pt x="1042671" y="433801"/>
                </a:lnTo>
                <a:lnTo>
                  <a:pt x="1054736" y="425854"/>
                </a:lnTo>
                <a:lnTo>
                  <a:pt x="1066483" y="418542"/>
                </a:lnTo>
                <a:lnTo>
                  <a:pt x="1078866" y="411549"/>
                </a:lnTo>
                <a:lnTo>
                  <a:pt x="1091248" y="405191"/>
                </a:lnTo>
                <a:lnTo>
                  <a:pt x="1103631" y="399152"/>
                </a:lnTo>
                <a:lnTo>
                  <a:pt x="1116331" y="393748"/>
                </a:lnTo>
                <a:lnTo>
                  <a:pt x="1128713" y="388661"/>
                </a:lnTo>
                <a:lnTo>
                  <a:pt x="1141413" y="383893"/>
                </a:lnTo>
                <a:lnTo>
                  <a:pt x="1153796" y="380079"/>
                </a:lnTo>
                <a:lnTo>
                  <a:pt x="1166178" y="376264"/>
                </a:lnTo>
                <a:lnTo>
                  <a:pt x="1178243" y="373085"/>
                </a:lnTo>
                <a:lnTo>
                  <a:pt x="1190308" y="369906"/>
                </a:lnTo>
                <a:lnTo>
                  <a:pt x="1201738" y="367363"/>
                </a:lnTo>
                <a:lnTo>
                  <a:pt x="1213168" y="364820"/>
                </a:lnTo>
                <a:lnTo>
                  <a:pt x="1224281" y="362595"/>
                </a:lnTo>
                <a:lnTo>
                  <a:pt x="1235076" y="361006"/>
                </a:lnTo>
                <a:lnTo>
                  <a:pt x="1254761" y="358145"/>
                </a:lnTo>
                <a:lnTo>
                  <a:pt x="1272223" y="356237"/>
                </a:lnTo>
                <a:lnTo>
                  <a:pt x="1287781" y="354966"/>
                </a:lnTo>
                <a:lnTo>
                  <a:pt x="1300163" y="354330"/>
                </a:lnTo>
                <a:lnTo>
                  <a:pt x="1309371" y="354012"/>
                </a:lnTo>
                <a:close/>
                <a:moveTo>
                  <a:pt x="1815403" y="215900"/>
                </a:moveTo>
                <a:lnTo>
                  <a:pt x="1818266" y="216218"/>
                </a:lnTo>
                <a:lnTo>
                  <a:pt x="1821764" y="216535"/>
                </a:lnTo>
                <a:lnTo>
                  <a:pt x="1824945" y="217170"/>
                </a:lnTo>
                <a:lnTo>
                  <a:pt x="1828126" y="218758"/>
                </a:lnTo>
                <a:lnTo>
                  <a:pt x="1830989" y="220028"/>
                </a:lnTo>
                <a:lnTo>
                  <a:pt x="1834170" y="221615"/>
                </a:lnTo>
                <a:lnTo>
                  <a:pt x="1836715" y="223520"/>
                </a:lnTo>
                <a:lnTo>
                  <a:pt x="1839577" y="226060"/>
                </a:lnTo>
                <a:lnTo>
                  <a:pt x="1841804" y="228600"/>
                </a:lnTo>
                <a:lnTo>
                  <a:pt x="1843713" y="231458"/>
                </a:lnTo>
                <a:lnTo>
                  <a:pt x="1845621" y="234315"/>
                </a:lnTo>
                <a:lnTo>
                  <a:pt x="1847212" y="237490"/>
                </a:lnTo>
                <a:lnTo>
                  <a:pt x="1848166" y="240348"/>
                </a:lnTo>
                <a:lnTo>
                  <a:pt x="1848802" y="243523"/>
                </a:lnTo>
                <a:lnTo>
                  <a:pt x="1849438" y="247015"/>
                </a:lnTo>
                <a:lnTo>
                  <a:pt x="1849438" y="250508"/>
                </a:lnTo>
                <a:lnTo>
                  <a:pt x="1849438" y="253365"/>
                </a:lnTo>
                <a:lnTo>
                  <a:pt x="1848802" y="256858"/>
                </a:lnTo>
                <a:lnTo>
                  <a:pt x="1848166" y="260033"/>
                </a:lnTo>
                <a:lnTo>
                  <a:pt x="1847212" y="263208"/>
                </a:lnTo>
                <a:lnTo>
                  <a:pt x="1845621" y="266065"/>
                </a:lnTo>
                <a:lnTo>
                  <a:pt x="1843713" y="268923"/>
                </a:lnTo>
                <a:lnTo>
                  <a:pt x="1841804" y="271780"/>
                </a:lnTo>
                <a:lnTo>
                  <a:pt x="1839577" y="274320"/>
                </a:lnTo>
                <a:lnTo>
                  <a:pt x="1736517" y="377190"/>
                </a:lnTo>
                <a:lnTo>
                  <a:pt x="1733654" y="379730"/>
                </a:lnTo>
                <a:lnTo>
                  <a:pt x="1731109" y="381635"/>
                </a:lnTo>
                <a:lnTo>
                  <a:pt x="1727928" y="383223"/>
                </a:lnTo>
                <a:lnTo>
                  <a:pt x="1725065" y="384810"/>
                </a:lnTo>
                <a:lnTo>
                  <a:pt x="1721885" y="386080"/>
                </a:lnTo>
                <a:lnTo>
                  <a:pt x="1718704" y="386715"/>
                </a:lnTo>
                <a:lnTo>
                  <a:pt x="1715205" y="387350"/>
                </a:lnTo>
                <a:lnTo>
                  <a:pt x="1712342" y="387350"/>
                </a:lnTo>
                <a:lnTo>
                  <a:pt x="1708843" y="387350"/>
                </a:lnTo>
                <a:lnTo>
                  <a:pt x="1705662" y="386715"/>
                </a:lnTo>
                <a:lnTo>
                  <a:pt x="1702163" y="386080"/>
                </a:lnTo>
                <a:lnTo>
                  <a:pt x="1699300" y="384810"/>
                </a:lnTo>
                <a:lnTo>
                  <a:pt x="1696119" y="383223"/>
                </a:lnTo>
                <a:lnTo>
                  <a:pt x="1693257" y="381635"/>
                </a:lnTo>
                <a:lnTo>
                  <a:pt x="1690394" y="379730"/>
                </a:lnTo>
                <a:lnTo>
                  <a:pt x="1687849" y="377190"/>
                </a:lnTo>
                <a:lnTo>
                  <a:pt x="1685622" y="374650"/>
                </a:lnTo>
                <a:lnTo>
                  <a:pt x="1683396" y="371793"/>
                </a:lnTo>
                <a:lnTo>
                  <a:pt x="1681805" y="368935"/>
                </a:lnTo>
                <a:lnTo>
                  <a:pt x="1680533" y="365760"/>
                </a:lnTo>
                <a:lnTo>
                  <a:pt x="1679261" y="362903"/>
                </a:lnTo>
                <a:lnTo>
                  <a:pt x="1678624" y="359410"/>
                </a:lnTo>
                <a:lnTo>
                  <a:pt x="1678306" y="356235"/>
                </a:lnTo>
                <a:lnTo>
                  <a:pt x="1677988" y="353378"/>
                </a:lnTo>
                <a:lnTo>
                  <a:pt x="1678306" y="349885"/>
                </a:lnTo>
                <a:lnTo>
                  <a:pt x="1678624" y="346393"/>
                </a:lnTo>
                <a:lnTo>
                  <a:pt x="1679261" y="343218"/>
                </a:lnTo>
                <a:lnTo>
                  <a:pt x="1680533" y="340043"/>
                </a:lnTo>
                <a:lnTo>
                  <a:pt x="1681805" y="337185"/>
                </a:lnTo>
                <a:lnTo>
                  <a:pt x="1683396" y="334328"/>
                </a:lnTo>
                <a:lnTo>
                  <a:pt x="1685622" y="331470"/>
                </a:lnTo>
                <a:lnTo>
                  <a:pt x="1687849" y="328930"/>
                </a:lnTo>
                <a:lnTo>
                  <a:pt x="1790910" y="226060"/>
                </a:lnTo>
                <a:lnTo>
                  <a:pt x="1793455" y="223520"/>
                </a:lnTo>
                <a:lnTo>
                  <a:pt x="1796317" y="221615"/>
                </a:lnTo>
                <a:lnTo>
                  <a:pt x="1799180" y="220028"/>
                </a:lnTo>
                <a:lnTo>
                  <a:pt x="1802361" y="218758"/>
                </a:lnTo>
                <a:lnTo>
                  <a:pt x="1805224" y="217170"/>
                </a:lnTo>
                <a:lnTo>
                  <a:pt x="1808723" y="216535"/>
                </a:lnTo>
                <a:lnTo>
                  <a:pt x="1811904" y="216218"/>
                </a:lnTo>
                <a:lnTo>
                  <a:pt x="1815403" y="215900"/>
                </a:lnTo>
                <a:close/>
                <a:moveTo>
                  <a:pt x="851599" y="215900"/>
                </a:moveTo>
                <a:lnTo>
                  <a:pt x="855065" y="216218"/>
                </a:lnTo>
                <a:lnTo>
                  <a:pt x="857902" y="216535"/>
                </a:lnTo>
                <a:lnTo>
                  <a:pt x="861368" y="217170"/>
                </a:lnTo>
                <a:lnTo>
                  <a:pt x="864205" y="218758"/>
                </a:lnTo>
                <a:lnTo>
                  <a:pt x="867356" y="220028"/>
                </a:lnTo>
                <a:lnTo>
                  <a:pt x="870192" y="221615"/>
                </a:lnTo>
                <a:lnTo>
                  <a:pt x="872713" y="223520"/>
                </a:lnTo>
                <a:lnTo>
                  <a:pt x="875550" y="226060"/>
                </a:lnTo>
                <a:lnTo>
                  <a:pt x="977657" y="328930"/>
                </a:lnTo>
                <a:lnTo>
                  <a:pt x="979863" y="331470"/>
                </a:lnTo>
                <a:lnTo>
                  <a:pt x="981754" y="334328"/>
                </a:lnTo>
                <a:lnTo>
                  <a:pt x="983960" y="337185"/>
                </a:lnTo>
                <a:lnTo>
                  <a:pt x="985220" y="340043"/>
                </a:lnTo>
                <a:lnTo>
                  <a:pt x="986166" y="343218"/>
                </a:lnTo>
                <a:lnTo>
                  <a:pt x="986796" y="346393"/>
                </a:lnTo>
                <a:lnTo>
                  <a:pt x="987426" y="349885"/>
                </a:lnTo>
                <a:lnTo>
                  <a:pt x="987426" y="353378"/>
                </a:lnTo>
                <a:lnTo>
                  <a:pt x="987426" y="356235"/>
                </a:lnTo>
                <a:lnTo>
                  <a:pt x="986796" y="359410"/>
                </a:lnTo>
                <a:lnTo>
                  <a:pt x="986166" y="362903"/>
                </a:lnTo>
                <a:lnTo>
                  <a:pt x="985220" y="365760"/>
                </a:lnTo>
                <a:lnTo>
                  <a:pt x="983960" y="368935"/>
                </a:lnTo>
                <a:lnTo>
                  <a:pt x="981754" y="371793"/>
                </a:lnTo>
                <a:lnTo>
                  <a:pt x="979863" y="374650"/>
                </a:lnTo>
                <a:lnTo>
                  <a:pt x="977657" y="377190"/>
                </a:lnTo>
                <a:lnTo>
                  <a:pt x="975135" y="379730"/>
                </a:lnTo>
                <a:lnTo>
                  <a:pt x="972299" y="381635"/>
                </a:lnTo>
                <a:lnTo>
                  <a:pt x="969778" y="383223"/>
                </a:lnTo>
                <a:lnTo>
                  <a:pt x="966627" y="384810"/>
                </a:lnTo>
                <a:lnTo>
                  <a:pt x="963475" y="386080"/>
                </a:lnTo>
                <a:lnTo>
                  <a:pt x="960324" y="386715"/>
                </a:lnTo>
                <a:lnTo>
                  <a:pt x="957172" y="387350"/>
                </a:lnTo>
                <a:lnTo>
                  <a:pt x="953706" y="387350"/>
                </a:lnTo>
                <a:lnTo>
                  <a:pt x="950554" y="387350"/>
                </a:lnTo>
                <a:lnTo>
                  <a:pt x="947088" y="386715"/>
                </a:lnTo>
                <a:lnTo>
                  <a:pt x="944251" y="386080"/>
                </a:lnTo>
                <a:lnTo>
                  <a:pt x="940785" y="384810"/>
                </a:lnTo>
                <a:lnTo>
                  <a:pt x="937948" y="383223"/>
                </a:lnTo>
                <a:lnTo>
                  <a:pt x="935112" y="381635"/>
                </a:lnTo>
                <a:lnTo>
                  <a:pt x="932276" y="379730"/>
                </a:lnTo>
                <a:lnTo>
                  <a:pt x="929440" y="377190"/>
                </a:lnTo>
                <a:lnTo>
                  <a:pt x="827333" y="274320"/>
                </a:lnTo>
                <a:lnTo>
                  <a:pt x="825127" y="271780"/>
                </a:lnTo>
                <a:lnTo>
                  <a:pt x="823236" y="268923"/>
                </a:lnTo>
                <a:lnTo>
                  <a:pt x="821345" y="266065"/>
                </a:lnTo>
                <a:lnTo>
                  <a:pt x="820084" y="263208"/>
                </a:lnTo>
                <a:lnTo>
                  <a:pt x="819139" y="260033"/>
                </a:lnTo>
                <a:lnTo>
                  <a:pt x="818193" y="256858"/>
                </a:lnTo>
                <a:lnTo>
                  <a:pt x="817878" y="253365"/>
                </a:lnTo>
                <a:lnTo>
                  <a:pt x="817563" y="250508"/>
                </a:lnTo>
                <a:lnTo>
                  <a:pt x="817878" y="247015"/>
                </a:lnTo>
                <a:lnTo>
                  <a:pt x="818193" y="243523"/>
                </a:lnTo>
                <a:lnTo>
                  <a:pt x="819139" y="240348"/>
                </a:lnTo>
                <a:lnTo>
                  <a:pt x="820084" y="237490"/>
                </a:lnTo>
                <a:lnTo>
                  <a:pt x="821345" y="234315"/>
                </a:lnTo>
                <a:lnTo>
                  <a:pt x="823236" y="231458"/>
                </a:lnTo>
                <a:lnTo>
                  <a:pt x="825127" y="228600"/>
                </a:lnTo>
                <a:lnTo>
                  <a:pt x="827333" y="226060"/>
                </a:lnTo>
                <a:lnTo>
                  <a:pt x="830169" y="223520"/>
                </a:lnTo>
                <a:lnTo>
                  <a:pt x="832690" y="221615"/>
                </a:lnTo>
                <a:lnTo>
                  <a:pt x="835842" y="220028"/>
                </a:lnTo>
                <a:lnTo>
                  <a:pt x="838678" y="218758"/>
                </a:lnTo>
                <a:lnTo>
                  <a:pt x="842144" y="217170"/>
                </a:lnTo>
                <a:lnTo>
                  <a:pt x="844981" y="216535"/>
                </a:lnTo>
                <a:lnTo>
                  <a:pt x="848447" y="216218"/>
                </a:lnTo>
                <a:lnTo>
                  <a:pt x="851599" y="215900"/>
                </a:lnTo>
                <a:close/>
                <a:moveTo>
                  <a:pt x="1318578" y="0"/>
                </a:moveTo>
                <a:lnTo>
                  <a:pt x="1321753" y="318"/>
                </a:lnTo>
                <a:lnTo>
                  <a:pt x="1325563" y="636"/>
                </a:lnTo>
                <a:lnTo>
                  <a:pt x="1328421" y="1590"/>
                </a:lnTo>
                <a:lnTo>
                  <a:pt x="1331913" y="2544"/>
                </a:lnTo>
                <a:lnTo>
                  <a:pt x="1334771" y="4133"/>
                </a:lnTo>
                <a:lnTo>
                  <a:pt x="1337629" y="6041"/>
                </a:lnTo>
                <a:lnTo>
                  <a:pt x="1340169" y="7949"/>
                </a:lnTo>
                <a:lnTo>
                  <a:pt x="1342391" y="9857"/>
                </a:lnTo>
                <a:lnTo>
                  <a:pt x="1344931" y="12719"/>
                </a:lnTo>
                <a:lnTo>
                  <a:pt x="1346836" y="15262"/>
                </a:lnTo>
                <a:lnTo>
                  <a:pt x="1348424" y="18124"/>
                </a:lnTo>
                <a:lnTo>
                  <a:pt x="1350011" y="20986"/>
                </a:lnTo>
                <a:lnTo>
                  <a:pt x="1351281" y="23848"/>
                </a:lnTo>
                <a:lnTo>
                  <a:pt x="1351916" y="27345"/>
                </a:lnTo>
                <a:lnTo>
                  <a:pt x="1352551" y="30843"/>
                </a:lnTo>
                <a:lnTo>
                  <a:pt x="1352551" y="34341"/>
                </a:lnTo>
                <a:lnTo>
                  <a:pt x="1352551" y="180290"/>
                </a:lnTo>
                <a:lnTo>
                  <a:pt x="1352551" y="183469"/>
                </a:lnTo>
                <a:lnTo>
                  <a:pt x="1351916" y="186967"/>
                </a:lnTo>
                <a:lnTo>
                  <a:pt x="1351281" y="190147"/>
                </a:lnTo>
                <a:lnTo>
                  <a:pt x="1350011" y="193327"/>
                </a:lnTo>
                <a:lnTo>
                  <a:pt x="1348424" y="196188"/>
                </a:lnTo>
                <a:lnTo>
                  <a:pt x="1346836" y="199368"/>
                </a:lnTo>
                <a:lnTo>
                  <a:pt x="1344931" y="201912"/>
                </a:lnTo>
                <a:lnTo>
                  <a:pt x="1342391" y="204138"/>
                </a:lnTo>
                <a:lnTo>
                  <a:pt x="1340169" y="206681"/>
                </a:lnTo>
                <a:lnTo>
                  <a:pt x="1337629" y="208271"/>
                </a:lnTo>
                <a:lnTo>
                  <a:pt x="1334771" y="210179"/>
                </a:lnTo>
                <a:lnTo>
                  <a:pt x="1331913" y="211769"/>
                </a:lnTo>
                <a:lnTo>
                  <a:pt x="1328421" y="212723"/>
                </a:lnTo>
                <a:lnTo>
                  <a:pt x="1325563" y="213677"/>
                </a:lnTo>
                <a:lnTo>
                  <a:pt x="1321753" y="213995"/>
                </a:lnTo>
                <a:lnTo>
                  <a:pt x="1318578" y="214313"/>
                </a:lnTo>
                <a:lnTo>
                  <a:pt x="1315086" y="213995"/>
                </a:lnTo>
                <a:lnTo>
                  <a:pt x="1311593" y="213677"/>
                </a:lnTo>
                <a:lnTo>
                  <a:pt x="1308418" y="212723"/>
                </a:lnTo>
                <a:lnTo>
                  <a:pt x="1305243" y="211769"/>
                </a:lnTo>
                <a:lnTo>
                  <a:pt x="1302068" y="210179"/>
                </a:lnTo>
                <a:lnTo>
                  <a:pt x="1299528" y="208271"/>
                </a:lnTo>
                <a:lnTo>
                  <a:pt x="1296671" y="206681"/>
                </a:lnTo>
                <a:lnTo>
                  <a:pt x="1294448" y="204138"/>
                </a:lnTo>
                <a:lnTo>
                  <a:pt x="1292226" y="201912"/>
                </a:lnTo>
                <a:lnTo>
                  <a:pt x="1290003" y="199368"/>
                </a:lnTo>
                <a:lnTo>
                  <a:pt x="1288416" y="196188"/>
                </a:lnTo>
                <a:lnTo>
                  <a:pt x="1287146" y="193327"/>
                </a:lnTo>
                <a:lnTo>
                  <a:pt x="1285876" y="190147"/>
                </a:lnTo>
                <a:lnTo>
                  <a:pt x="1285241" y="186967"/>
                </a:lnTo>
                <a:lnTo>
                  <a:pt x="1284288" y="183469"/>
                </a:lnTo>
                <a:lnTo>
                  <a:pt x="1284288" y="180290"/>
                </a:lnTo>
                <a:lnTo>
                  <a:pt x="1284288" y="34341"/>
                </a:lnTo>
                <a:lnTo>
                  <a:pt x="1284288" y="30843"/>
                </a:lnTo>
                <a:lnTo>
                  <a:pt x="1285241" y="27345"/>
                </a:lnTo>
                <a:lnTo>
                  <a:pt x="1285876" y="23848"/>
                </a:lnTo>
                <a:lnTo>
                  <a:pt x="1287146" y="20986"/>
                </a:lnTo>
                <a:lnTo>
                  <a:pt x="1288416" y="18124"/>
                </a:lnTo>
                <a:lnTo>
                  <a:pt x="1290003" y="15262"/>
                </a:lnTo>
                <a:lnTo>
                  <a:pt x="1292226" y="12719"/>
                </a:lnTo>
                <a:lnTo>
                  <a:pt x="1294448" y="9857"/>
                </a:lnTo>
                <a:lnTo>
                  <a:pt x="1296671" y="7949"/>
                </a:lnTo>
                <a:lnTo>
                  <a:pt x="1299528" y="6041"/>
                </a:lnTo>
                <a:lnTo>
                  <a:pt x="1302068" y="4133"/>
                </a:lnTo>
                <a:lnTo>
                  <a:pt x="1305243" y="2544"/>
                </a:lnTo>
                <a:lnTo>
                  <a:pt x="1308418" y="1590"/>
                </a:lnTo>
                <a:lnTo>
                  <a:pt x="1311593" y="636"/>
                </a:lnTo>
                <a:lnTo>
                  <a:pt x="1315086" y="318"/>
                </a:lnTo>
                <a:lnTo>
                  <a:pt x="13185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lnSpc>
                <a:spcPct val="120000"/>
              </a:lnSpc>
              <a:defRPr/>
            </a:pPr>
            <a:endParaRPr lang="zh-CN" altLang="en-US" sz="240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KSO_Shape"/>
          <p:cNvSpPr/>
          <p:nvPr/>
        </p:nvSpPr>
        <p:spPr bwMode="auto">
          <a:xfrm>
            <a:off x="1584648" y="5367262"/>
            <a:ext cx="453500" cy="462690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lnSpc>
                <a:spcPct val="120000"/>
              </a:lnSpc>
              <a:defRPr/>
            </a:pPr>
            <a:endParaRPr lang="zh-CN" altLang="en-US" sz="240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806" y="1583620"/>
            <a:ext cx="4277827" cy="3212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57530" y="160020"/>
            <a:ext cx="11073384" cy="52120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捕获未知错误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73287" y="1146741"/>
            <a:ext cx="7997370" cy="2306955"/>
          </a:xfrm>
          <a:prstGeom prst="rect">
            <a:avLst/>
          </a:prstGeom>
          <a:ln>
            <a:noFill/>
            <a:prstDash val="lgDashDot"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sv-SE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· </a:t>
            </a:r>
            <a:r>
              <a:rPr lang="sv-SE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在开发时，要预判到所有可能出现的错误，还是有一定难度的</a:t>
            </a:r>
            <a:r>
              <a:rPr lang="zh-CN" altLang="sv-SE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sv-SE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sv-SE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sv-SE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 </a:t>
            </a:r>
            <a:r>
              <a:rPr lang="sv-SE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如果希望程序 无论出现任何错误，都不会因为 Python 解释器 抛出异常而被终止，可以再增加一个 except</a:t>
            </a:r>
            <a:endParaRPr lang="sv-SE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sv-SE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sv-SE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语法如下：</a:t>
            </a:r>
            <a:endParaRPr lang="sv-SE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等腰三角形 3"/>
          <p:cNvSpPr/>
          <p:nvPr/>
        </p:nvSpPr>
        <p:spPr>
          <a:xfrm rot="10800000">
            <a:off x="-346755" y="3925667"/>
            <a:ext cx="3559643" cy="3448827"/>
          </a:xfrm>
          <a:custGeom>
            <a:avLst/>
            <a:gdLst>
              <a:gd name="connsiteX0" fmla="*/ 0 w 3004484"/>
              <a:gd name="connsiteY0" fmla="*/ 1855694 h 1855694"/>
              <a:gd name="connsiteX1" fmla="*/ 1502242 w 3004484"/>
              <a:gd name="connsiteY1" fmla="*/ 0 h 1855694"/>
              <a:gd name="connsiteX2" fmla="*/ 3004484 w 3004484"/>
              <a:gd name="connsiteY2" fmla="*/ 1855694 h 1855694"/>
              <a:gd name="connsiteX3" fmla="*/ 0 w 3004484"/>
              <a:gd name="connsiteY3" fmla="*/ 1855694 h 1855694"/>
              <a:gd name="connsiteX0-1" fmla="*/ 0 w 3035207"/>
              <a:gd name="connsiteY0-2" fmla="*/ 1842247 h 1842247"/>
              <a:gd name="connsiteX1-3" fmla="*/ 3035207 w 3035207"/>
              <a:gd name="connsiteY1-4" fmla="*/ 0 h 1842247"/>
              <a:gd name="connsiteX2-5" fmla="*/ 3004484 w 3035207"/>
              <a:gd name="connsiteY2-6" fmla="*/ 1842247 h 1842247"/>
              <a:gd name="connsiteX3-7" fmla="*/ 0 w 3035207"/>
              <a:gd name="connsiteY3-8" fmla="*/ 1842247 h 1842247"/>
              <a:gd name="connsiteX0-9" fmla="*/ 0 w 3035207"/>
              <a:gd name="connsiteY0-10" fmla="*/ 0 h 1855694"/>
              <a:gd name="connsiteX1-11" fmla="*/ 3035207 w 3035207"/>
              <a:gd name="connsiteY1-12" fmla="*/ 13447 h 1855694"/>
              <a:gd name="connsiteX2-13" fmla="*/ 3004484 w 3035207"/>
              <a:gd name="connsiteY2-14" fmla="*/ 1855694 h 1855694"/>
              <a:gd name="connsiteX3-15" fmla="*/ 0 w 3035207"/>
              <a:gd name="connsiteY3-16" fmla="*/ 0 h 1855694"/>
              <a:gd name="connsiteX0-17" fmla="*/ 0 w 3125508"/>
              <a:gd name="connsiteY0-18" fmla="*/ 0 h 2232212"/>
              <a:gd name="connsiteX1-19" fmla="*/ 3035207 w 3125508"/>
              <a:gd name="connsiteY1-20" fmla="*/ 13447 h 2232212"/>
              <a:gd name="connsiteX2-21" fmla="*/ 3125508 w 3125508"/>
              <a:gd name="connsiteY2-22" fmla="*/ 2232212 h 2232212"/>
              <a:gd name="connsiteX3-23" fmla="*/ 0 w 3125508"/>
              <a:gd name="connsiteY3-24" fmla="*/ 0 h 2232212"/>
              <a:gd name="connsiteX0-25" fmla="*/ 0 w 3125508"/>
              <a:gd name="connsiteY0-26" fmla="*/ 121024 h 2353236"/>
              <a:gd name="connsiteX1-27" fmla="*/ 3088996 w 3125508"/>
              <a:gd name="connsiteY1-28" fmla="*/ 0 h 2353236"/>
              <a:gd name="connsiteX2-29" fmla="*/ 3125508 w 3125508"/>
              <a:gd name="connsiteY2-30" fmla="*/ 2353236 h 2353236"/>
              <a:gd name="connsiteX3-31" fmla="*/ 0 w 3125508"/>
              <a:gd name="connsiteY3-32" fmla="*/ 121024 h 2353236"/>
              <a:gd name="connsiteX0-33" fmla="*/ 0 w 3555814"/>
              <a:gd name="connsiteY0-34" fmla="*/ 0 h 2353236"/>
              <a:gd name="connsiteX1-35" fmla="*/ 3519302 w 3555814"/>
              <a:gd name="connsiteY1-36" fmla="*/ 0 h 2353236"/>
              <a:gd name="connsiteX2-37" fmla="*/ 3555814 w 3555814"/>
              <a:gd name="connsiteY2-38" fmla="*/ 2353236 h 2353236"/>
              <a:gd name="connsiteX3-39" fmla="*/ 0 w 3555814"/>
              <a:gd name="connsiteY3-40" fmla="*/ 0 h 2353236"/>
              <a:gd name="connsiteX0-41" fmla="*/ 0 w 3586537"/>
              <a:gd name="connsiteY0-42" fmla="*/ 0 h 2353236"/>
              <a:gd name="connsiteX1-43" fmla="*/ 3586537 w 3586537"/>
              <a:gd name="connsiteY1-44" fmla="*/ 0 h 2353236"/>
              <a:gd name="connsiteX2-45" fmla="*/ 3555814 w 3586537"/>
              <a:gd name="connsiteY2-46" fmla="*/ 2353236 h 2353236"/>
              <a:gd name="connsiteX3-47" fmla="*/ 0 w 3586537"/>
              <a:gd name="connsiteY3-48" fmla="*/ 0 h 2353236"/>
              <a:gd name="connsiteX0-49" fmla="*/ 0 w 3555814"/>
              <a:gd name="connsiteY0-50" fmla="*/ 0 h 2353236"/>
              <a:gd name="connsiteX1-51" fmla="*/ 3532749 w 3555814"/>
              <a:gd name="connsiteY1-52" fmla="*/ 0 h 2353236"/>
              <a:gd name="connsiteX2-53" fmla="*/ 3555814 w 3555814"/>
              <a:gd name="connsiteY2-54" fmla="*/ 2353236 h 2353236"/>
              <a:gd name="connsiteX3-55" fmla="*/ 0 w 3555814"/>
              <a:gd name="connsiteY3-56" fmla="*/ 0 h 2353236"/>
              <a:gd name="connsiteX0-57" fmla="*/ 0 w 3555814"/>
              <a:gd name="connsiteY0-58" fmla="*/ 0 h 2353236"/>
              <a:gd name="connsiteX1-59" fmla="*/ 3546196 w 3555814"/>
              <a:gd name="connsiteY1-60" fmla="*/ 0 h 2353236"/>
              <a:gd name="connsiteX2-61" fmla="*/ 3555814 w 3555814"/>
              <a:gd name="connsiteY2-62" fmla="*/ 2353236 h 2353236"/>
              <a:gd name="connsiteX3-63" fmla="*/ 0 w 3555814"/>
              <a:gd name="connsiteY3-64" fmla="*/ 0 h 2353236"/>
              <a:gd name="connsiteX0-65" fmla="*/ 0 w 3586537"/>
              <a:gd name="connsiteY0-66" fmla="*/ 0 h 2353236"/>
              <a:gd name="connsiteX1-67" fmla="*/ 3586537 w 3586537"/>
              <a:gd name="connsiteY1-68" fmla="*/ 0 h 2353236"/>
              <a:gd name="connsiteX2-69" fmla="*/ 3555814 w 3586537"/>
              <a:gd name="connsiteY2-70" fmla="*/ 2353236 h 2353236"/>
              <a:gd name="connsiteX3-71" fmla="*/ 0 w 3586537"/>
              <a:gd name="connsiteY3-72" fmla="*/ 0 h 2353236"/>
              <a:gd name="connsiteX0-73" fmla="*/ 0 w 3559643"/>
              <a:gd name="connsiteY0-74" fmla="*/ 0 h 2353236"/>
              <a:gd name="connsiteX1-75" fmla="*/ 3559643 w 3559643"/>
              <a:gd name="connsiteY1-76" fmla="*/ 0 h 2353236"/>
              <a:gd name="connsiteX2-77" fmla="*/ 3555814 w 3559643"/>
              <a:gd name="connsiteY2-78" fmla="*/ 2353236 h 2353236"/>
              <a:gd name="connsiteX3-79" fmla="*/ 0 w 3559643"/>
              <a:gd name="connsiteY3-80" fmla="*/ 0 h 23532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559643" h="2353236">
                <a:moveTo>
                  <a:pt x="0" y="0"/>
                </a:moveTo>
                <a:lnTo>
                  <a:pt x="3559643" y="0"/>
                </a:lnTo>
                <a:cubicBezTo>
                  <a:pt x="3558367" y="784412"/>
                  <a:pt x="3557090" y="1568824"/>
                  <a:pt x="3555814" y="235323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7" name="等腰三角形 3"/>
          <p:cNvSpPr/>
          <p:nvPr/>
        </p:nvSpPr>
        <p:spPr>
          <a:xfrm>
            <a:off x="8842458" y="-209682"/>
            <a:ext cx="3559643" cy="3448827"/>
          </a:xfrm>
          <a:custGeom>
            <a:avLst/>
            <a:gdLst>
              <a:gd name="connsiteX0" fmla="*/ 0 w 3004484"/>
              <a:gd name="connsiteY0" fmla="*/ 1855694 h 1855694"/>
              <a:gd name="connsiteX1" fmla="*/ 1502242 w 3004484"/>
              <a:gd name="connsiteY1" fmla="*/ 0 h 1855694"/>
              <a:gd name="connsiteX2" fmla="*/ 3004484 w 3004484"/>
              <a:gd name="connsiteY2" fmla="*/ 1855694 h 1855694"/>
              <a:gd name="connsiteX3" fmla="*/ 0 w 3004484"/>
              <a:gd name="connsiteY3" fmla="*/ 1855694 h 1855694"/>
              <a:gd name="connsiteX0-1" fmla="*/ 0 w 3035207"/>
              <a:gd name="connsiteY0-2" fmla="*/ 1842247 h 1842247"/>
              <a:gd name="connsiteX1-3" fmla="*/ 3035207 w 3035207"/>
              <a:gd name="connsiteY1-4" fmla="*/ 0 h 1842247"/>
              <a:gd name="connsiteX2-5" fmla="*/ 3004484 w 3035207"/>
              <a:gd name="connsiteY2-6" fmla="*/ 1842247 h 1842247"/>
              <a:gd name="connsiteX3-7" fmla="*/ 0 w 3035207"/>
              <a:gd name="connsiteY3-8" fmla="*/ 1842247 h 1842247"/>
              <a:gd name="connsiteX0-9" fmla="*/ 0 w 3035207"/>
              <a:gd name="connsiteY0-10" fmla="*/ 0 h 1855694"/>
              <a:gd name="connsiteX1-11" fmla="*/ 3035207 w 3035207"/>
              <a:gd name="connsiteY1-12" fmla="*/ 13447 h 1855694"/>
              <a:gd name="connsiteX2-13" fmla="*/ 3004484 w 3035207"/>
              <a:gd name="connsiteY2-14" fmla="*/ 1855694 h 1855694"/>
              <a:gd name="connsiteX3-15" fmla="*/ 0 w 3035207"/>
              <a:gd name="connsiteY3-16" fmla="*/ 0 h 1855694"/>
              <a:gd name="connsiteX0-17" fmla="*/ 0 w 3125508"/>
              <a:gd name="connsiteY0-18" fmla="*/ 0 h 2232212"/>
              <a:gd name="connsiteX1-19" fmla="*/ 3035207 w 3125508"/>
              <a:gd name="connsiteY1-20" fmla="*/ 13447 h 2232212"/>
              <a:gd name="connsiteX2-21" fmla="*/ 3125508 w 3125508"/>
              <a:gd name="connsiteY2-22" fmla="*/ 2232212 h 2232212"/>
              <a:gd name="connsiteX3-23" fmla="*/ 0 w 3125508"/>
              <a:gd name="connsiteY3-24" fmla="*/ 0 h 2232212"/>
              <a:gd name="connsiteX0-25" fmla="*/ 0 w 3125508"/>
              <a:gd name="connsiteY0-26" fmla="*/ 121024 h 2353236"/>
              <a:gd name="connsiteX1-27" fmla="*/ 3088996 w 3125508"/>
              <a:gd name="connsiteY1-28" fmla="*/ 0 h 2353236"/>
              <a:gd name="connsiteX2-29" fmla="*/ 3125508 w 3125508"/>
              <a:gd name="connsiteY2-30" fmla="*/ 2353236 h 2353236"/>
              <a:gd name="connsiteX3-31" fmla="*/ 0 w 3125508"/>
              <a:gd name="connsiteY3-32" fmla="*/ 121024 h 2353236"/>
              <a:gd name="connsiteX0-33" fmla="*/ 0 w 3555814"/>
              <a:gd name="connsiteY0-34" fmla="*/ 0 h 2353236"/>
              <a:gd name="connsiteX1-35" fmla="*/ 3519302 w 3555814"/>
              <a:gd name="connsiteY1-36" fmla="*/ 0 h 2353236"/>
              <a:gd name="connsiteX2-37" fmla="*/ 3555814 w 3555814"/>
              <a:gd name="connsiteY2-38" fmla="*/ 2353236 h 2353236"/>
              <a:gd name="connsiteX3-39" fmla="*/ 0 w 3555814"/>
              <a:gd name="connsiteY3-40" fmla="*/ 0 h 2353236"/>
              <a:gd name="connsiteX0-41" fmla="*/ 0 w 3586537"/>
              <a:gd name="connsiteY0-42" fmla="*/ 0 h 2353236"/>
              <a:gd name="connsiteX1-43" fmla="*/ 3586537 w 3586537"/>
              <a:gd name="connsiteY1-44" fmla="*/ 0 h 2353236"/>
              <a:gd name="connsiteX2-45" fmla="*/ 3555814 w 3586537"/>
              <a:gd name="connsiteY2-46" fmla="*/ 2353236 h 2353236"/>
              <a:gd name="connsiteX3-47" fmla="*/ 0 w 3586537"/>
              <a:gd name="connsiteY3-48" fmla="*/ 0 h 2353236"/>
              <a:gd name="connsiteX0-49" fmla="*/ 0 w 3555814"/>
              <a:gd name="connsiteY0-50" fmla="*/ 0 h 2353236"/>
              <a:gd name="connsiteX1-51" fmla="*/ 3532749 w 3555814"/>
              <a:gd name="connsiteY1-52" fmla="*/ 0 h 2353236"/>
              <a:gd name="connsiteX2-53" fmla="*/ 3555814 w 3555814"/>
              <a:gd name="connsiteY2-54" fmla="*/ 2353236 h 2353236"/>
              <a:gd name="connsiteX3-55" fmla="*/ 0 w 3555814"/>
              <a:gd name="connsiteY3-56" fmla="*/ 0 h 2353236"/>
              <a:gd name="connsiteX0-57" fmla="*/ 0 w 3555814"/>
              <a:gd name="connsiteY0-58" fmla="*/ 0 h 2353236"/>
              <a:gd name="connsiteX1-59" fmla="*/ 3546196 w 3555814"/>
              <a:gd name="connsiteY1-60" fmla="*/ 0 h 2353236"/>
              <a:gd name="connsiteX2-61" fmla="*/ 3555814 w 3555814"/>
              <a:gd name="connsiteY2-62" fmla="*/ 2353236 h 2353236"/>
              <a:gd name="connsiteX3-63" fmla="*/ 0 w 3555814"/>
              <a:gd name="connsiteY3-64" fmla="*/ 0 h 2353236"/>
              <a:gd name="connsiteX0-65" fmla="*/ 0 w 3586537"/>
              <a:gd name="connsiteY0-66" fmla="*/ 0 h 2353236"/>
              <a:gd name="connsiteX1-67" fmla="*/ 3586537 w 3586537"/>
              <a:gd name="connsiteY1-68" fmla="*/ 0 h 2353236"/>
              <a:gd name="connsiteX2-69" fmla="*/ 3555814 w 3586537"/>
              <a:gd name="connsiteY2-70" fmla="*/ 2353236 h 2353236"/>
              <a:gd name="connsiteX3-71" fmla="*/ 0 w 3586537"/>
              <a:gd name="connsiteY3-72" fmla="*/ 0 h 2353236"/>
              <a:gd name="connsiteX0-73" fmla="*/ 0 w 3559643"/>
              <a:gd name="connsiteY0-74" fmla="*/ 0 h 2353236"/>
              <a:gd name="connsiteX1-75" fmla="*/ 3559643 w 3559643"/>
              <a:gd name="connsiteY1-76" fmla="*/ 0 h 2353236"/>
              <a:gd name="connsiteX2-77" fmla="*/ 3555814 w 3559643"/>
              <a:gd name="connsiteY2-78" fmla="*/ 2353236 h 2353236"/>
              <a:gd name="connsiteX3-79" fmla="*/ 0 w 3559643"/>
              <a:gd name="connsiteY3-80" fmla="*/ 0 h 235323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559643" h="2353236">
                <a:moveTo>
                  <a:pt x="0" y="0"/>
                </a:moveTo>
                <a:lnTo>
                  <a:pt x="3559643" y="0"/>
                </a:lnTo>
                <a:cubicBezTo>
                  <a:pt x="3558367" y="784412"/>
                  <a:pt x="3557090" y="1568824"/>
                  <a:pt x="3555814" y="235323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9" name="剪去对角的矩形 8"/>
          <p:cNvSpPr/>
          <p:nvPr/>
        </p:nvSpPr>
        <p:spPr>
          <a:xfrm>
            <a:off x="1433067" y="917742"/>
            <a:ext cx="9189213" cy="5345233"/>
          </a:xfrm>
          <a:prstGeom prst="snip2DiagRect">
            <a:avLst/>
          </a:prstGeom>
          <a:noFill/>
          <a:ln>
            <a:solidFill>
              <a:srgbClr val="E2231A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2450" y="3571875"/>
            <a:ext cx="5077460" cy="8382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77365" y="4740275"/>
            <a:ext cx="850074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sv-SE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以上方式try-except语句捕获所有发生的异常。但这不是一个很好的方式，我们不能通过该程序识别出具体的异常信息。因为它捕获所有的异常</a:t>
            </a:r>
            <a:endParaRPr lang="sv-SE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77219" y="1275790"/>
            <a:ext cx="11264546" cy="5276384"/>
            <a:chOff x="2375944" y="1506398"/>
            <a:chExt cx="7147584" cy="3773488"/>
          </a:xfrm>
        </p:grpSpPr>
        <p:sp>
          <p:nvSpPr>
            <p:cNvPr id="18" name="MH_Other_1"/>
            <p:cNvSpPr/>
            <p:nvPr>
              <p:custDataLst>
                <p:tags r:id="rId1"/>
              </p:custDataLst>
            </p:nvPr>
          </p:nvSpPr>
          <p:spPr>
            <a:xfrm>
              <a:off x="2381754" y="2767013"/>
              <a:ext cx="293687" cy="14414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MH_Other_3"/>
            <p:cNvSpPr/>
            <p:nvPr>
              <p:custDataLst>
                <p:tags r:id="rId2"/>
              </p:custDataLst>
            </p:nvPr>
          </p:nvSpPr>
          <p:spPr>
            <a:xfrm>
              <a:off x="2375944" y="1506398"/>
              <a:ext cx="7147584" cy="377348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MH_SubTitle_1"/>
            <p:cNvSpPr/>
            <p:nvPr>
              <p:custDataLst>
                <p:tags r:id="rId3"/>
              </p:custDataLst>
            </p:nvPr>
          </p:nvSpPr>
          <p:spPr>
            <a:xfrm>
              <a:off x="8100463" y="2570880"/>
              <a:ext cx="1423065" cy="14414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endParaRPr lang="en-US" altLang="zh-CN" sz="3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78" name="MH_Text_1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746375" y="2724150"/>
              <a:ext cx="4324350" cy="149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9976" tIns="46787" rIns="89976" bIns="46787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just">
                <a:lnSpc>
                  <a:spcPct val="140000"/>
                </a:lnSpc>
                <a:spcBef>
                  <a:spcPts val="600"/>
                </a:spcBef>
                <a:defRPr/>
              </a:pPr>
              <a:endParaRPr lang="en-US" altLang="zh-CN" sz="1400" dirty="0">
                <a:latin typeface="+mn-lt"/>
                <a:ea typeface="微软雅黑" panose="020B0503020204020204" pitchFamily="34" charset="-122"/>
              </a:endParaRPr>
            </a:p>
          </p:txBody>
        </p:sp>
      </p:grpSp>
      <p:sp>
        <p:nvSpPr>
          <p:cNvPr id="3079" name="MH_PageTitle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>
                <a:ea typeface="微软雅黑" panose="020B0503020204020204" pitchFamily="34" charset="-122"/>
                <a:sym typeface="+mn-ea"/>
              </a:rPr>
              <a:t>try</a:t>
            </a:r>
            <a:r>
              <a:rPr altLang="zh-CN"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>
                <a:ea typeface="微软雅黑" panose="020B0503020204020204" pitchFamily="34" charset="-122"/>
                <a:sym typeface="+mn-ea"/>
              </a:rPr>
              <a:t>/</a:t>
            </a:r>
            <a:r>
              <a:rPr altLang="zh-CN"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>
                <a:ea typeface="微软雅黑" panose="020B0503020204020204" pitchFamily="34" charset="-122"/>
                <a:sym typeface="+mn-ea"/>
              </a:rPr>
              <a:t>except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60439" y="1553541"/>
            <a:ext cx="8125997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捕捉异常可以使用</a:t>
            </a:r>
            <a:r>
              <a:rPr lang="en-US" alt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try/except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语句。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try/except语句用来检测try语句块中的错误，从而让except语句捕获异常信息并处理。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如果你不想在异常发生时结束你的程序，只需在try里捕获它。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以下为简单的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try....except...else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的语法：</a:t>
            </a:r>
            <a:endParaRPr lang="zh-CN" altLang="en-US" sz="1600" dirty="0">
              <a:ea typeface="微软雅黑" panose="020B0503020204020204" pitchFamily="34" charset="-122"/>
            </a:endParaRPr>
          </a:p>
        </p:txBody>
      </p:sp>
      <p:sp>
        <p:nvSpPr>
          <p:cNvPr id="9" name="KSO_Shape"/>
          <p:cNvSpPr/>
          <p:nvPr/>
        </p:nvSpPr>
        <p:spPr bwMode="auto">
          <a:xfrm>
            <a:off x="9468488" y="3112374"/>
            <a:ext cx="1904504" cy="1320456"/>
          </a:xfrm>
          <a:custGeom>
            <a:avLst/>
            <a:gdLst>
              <a:gd name="T0" fmla="*/ 381408390 w 6190"/>
              <a:gd name="T1" fmla="*/ 48095465 h 4291"/>
              <a:gd name="T2" fmla="*/ 398361967 w 6190"/>
              <a:gd name="T3" fmla="*/ 65137202 h 4291"/>
              <a:gd name="T4" fmla="*/ 398361967 w 6190"/>
              <a:gd name="T5" fmla="*/ 340645740 h 4291"/>
              <a:gd name="T6" fmla="*/ 243222337 w 6190"/>
              <a:gd name="T7" fmla="*/ 340645740 h 4291"/>
              <a:gd name="T8" fmla="*/ 243222337 w 6190"/>
              <a:gd name="T9" fmla="*/ 352290696 h 4291"/>
              <a:gd name="T10" fmla="*/ 255534977 w 6190"/>
              <a:gd name="T11" fmla="*/ 354089520 h 4291"/>
              <a:gd name="T12" fmla="*/ 267942405 w 6190"/>
              <a:gd name="T13" fmla="*/ 356456556 h 4291"/>
              <a:gd name="T14" fmla="*/ 280444621 w 6190"/>
              <a:gd name="T15" fmla="*/ 359202195 h 4291"/>
              <a:gd name="T16" fmla="*/ 292852049 w 6190"/>
              <a:gd name="T17" fmla="*/ 362515737 h 4291"/>
              <a:gd name="T18" fmla="*/ 305259477 w 6190"/>
              <a:gd name="T19" fmla="*/ 366208191 h 4291"/>
              <a:gd name="T20" fmla="*/ 317666598 w 6190"/>
              <a:gd name="T21" fmla="*/ 370563353 h 4291"/>
              <a:gd name="T22" fmla="*/ 330074026 w 6190"/>
              <a:gd name="T23" fmla="*/ 375391922 h 4291"/>
              <a:gd name="T24" fmla="*/ 342481454 w 6190"/>
              <a:gd name="T25" fmla="*/ 380693590 h 4291"/>
              <a:gd name="T26" fmla="*/ 342481454 w 6190"/>
              <a:gd name="T27" fmla="*/ 406256349 h 4291"/>
              <a:gd name="T28" fmla="*/ 59858547 w 6190"/>
              <a:gd name="T29" fmla="*/ 406256349 h 4291"/>
              <a:gd name="T30" fmla="*/ 59858547 w 6190"/>
              <a:gd name="T31" fmla="*/ 380693590 h 4291"/>
              <a:gd name="T32" fmla="*/ 65920078 w 6190"/>
              <a:gd name="T33" fmla="*/ 378232057 h 4291"/>
              <a:gd name="T34" fmla="*/ 77853872 w 6190"/>
              <a:gd name="T35" fmla="*/ 373593097 h 4291"/>
              <a:gd name="T36" fmla="*/ 89882455 w 6190"/>
              <a:gd name="T37" fmla="*/ 369332432 h 4291"/>
              <a:gd name="T38" fmla="*/ 101816249 w 6190"/>
              <a:gd name="T39" fmla="*/ 365545482 h 4291"/>
              <a:gd name="T40" fmla="*/ 113939620 w 6190"/>
              <a:gd name="T41" fmla="*/ 362137135 h 4291"/>
              <a:gd name="T42" fmla="*/ 125967894 w 6190"/>
              <a:gd name="T43" fmla="*/ 359107390 h 4291"/>
              <a:gd name="T44" fmla="*/ 137901688 w 6190"/>
              <a:gd name="T45" fmla="*/ 356456556 h 4291"/>
              <a:gd name="T46" fmla="*/ 150025059 w 6190"/>
              <a:gd name="T47" fmla="*/ 354373626 h 4291"/>
              <a:gd name="T48" fmla="*/ 155992110 w 6190"/>
              <a:gd name="T49" fmla="*/ 340645740 h 4291"/>
              <a:gd name="T50" fmla="*/ 0 w 6190"/>
              <a:gd name="T51" fmla="*/ 340645740 h 4291"/>
              <a:gd name="T52" fmla="*/ 0 w 6190"/>
              <a:gd name="T53" fmla="*/ 65137202 h 4291"/>
              <a:gd name="T54" fmla="*/ 16953577 w 6190"/>
              <a:gd name="T55" fmla="*/ 48095465 h 4291"/>
              <a:gd name="T56" fmla="*/ 420335326 w 6190"/>
              <a:gd name="T57" fmla="*/ 406256349 h 4291"/>
              <a:gd name="T58" fmla="*/ 586272213 w 6190"/>
              <a:gd name="T59" fmla="*/ 0 h 4291"/>
              <a:gd name="T60" fmla="*/ 420335326 w 6190"/>
              <a:gd name="T61" fmla="*/ 406256349 h 4291"/>
              <a:gd name="T62" fmla="*/ 441266937 w 6190"/>
              <a:gd name="T63" fmla="*/ 35408890 h 4291"/>
              <a:gd name="T64" fmla="*/ 568276888 w 6190"/>
              <a:gd name="T65" fmla="*/ 74889145 h 4291"/>
              <a:gd name="T66" fmla="*/ 441266937 w 6190"/>
              <a:gd name="T67" fmla="*/ 35408890 h 4291"/>
              <a:gd name="T68" fmla="*/ 441266937 w 6190"/>
              <a:gd name="T69" fmla="*/ 97043248 h 4291"/>
              <a:gd name="T70" fmla="*/ 568276888 w 6190"/>
              <a:gd name="T71" fmla="*/ 136712804 h 4291"/>
              <a:gd name="T72" fmla="*/ 441266937 w 6190"/>
              <a:gd name="T73" fmla="*/ 97043248 h 4291"/>
              <a:gd name="T74" fmla="*/ 440604034 w 6190"/>
              <a:gd name="T75" fmla="*/ 170228065 h 4291"/>
              <a:gd name="T76" fmla="*/ 483224639 w 6190"/>
              <a:gd name="T77" fmla="*/ 200808694 h 4291"/>
              <a:gd name="T78" fmla="*/ 440604034 w 6190"/>
              <a:gd name="T79" fmla="*/ 170228065 h 4291"/>
              <a:gd name="T80" fmla="*/ 440604034 w 6190"/>
              <a:gd name="T81" fmla="*/ 219365150 h 4291"/>
              <a:gd name="T82" fmla="*/ 483224639 w 6190"/>
              <a:gd name="T83" fmla="*/ 249945779 h 4291"/>
              <a:gd name="T84" fmla="*/ 440604034 w 6190"/>
              <a:gd name="T85" fmla="*/ 219365150 h 4291"/>
              <a:gd name="T86" fmla="*/ 364360025 w 6190"/>
              <a:gd name="T87" fmla="*/ 82179246 h 4291"/>
              <a:gd name="T88" fmla="*/ 34001942 w 6190"/>
              <a:gd name="T89" fmla="*/ 306562266 h 4291"/>
              <a:gd name="T90" fmla="*/ 364360025 w 6190"/>
              <a:gd name="T91" fmla="*/ 82179246 h 4291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6190" h="4291">
                <a:moveTo>
                  <a:pt x="179" y="508"/>
                </a:moveTo>
                <a:lnTo>
                  <a:pt x="4027" y="508"/>
                </a:lnTo>
                <a:lnTo>
                  <a:pt x="4206" y="508"/>
                </a:lnTo>
                <a:lnTo>
                  <a:pt x="4206" y="688"/>
                </a:lnTo>
                <a:lnTo>
                  <a:pt x="4206" y="3418"/>
                </a:lnTo>
                <a:lnTo>
                  <a:pt x="4206" y="3598"/>
                </a:lnTo>
                <a:lnTo>
                  <a:pt x="4027" y="3598"/>
                </a:lnTo>
                <a:lnTo>
                  <a:pt x="2568" y="3598"/>
                </a:lnTo>
                <a:lnTo>
                  <a:pt x="2568" y="3721"/>
                </a:lnTo>
                <a:lnTo>
                  <a:pt x="2634" y="3731"/>
                </a:lnTo>
                <a:lnTo>
                  <a:pt x="2698" y="3740"/>
                </a:lnTo>
                <a:lnTo>
                  <a:pt x="2764" y="3752"/>
                </a:lnTo>
                <a:lnTo>
                  <a:pt x="2829" y="3765"/>
                </a:lnTo>
                <a:lnTo>
                  <a:pt x="2895" y="3779"/>
                </a:lnTo>
                <a:lnTo>
                  <a:pt x="2961" y="3794"/>
                </a:lnTo>
                <a:lnTo>
                  <a:pt x="3026" y="3811"/>
                </a:lnTo>
                <a:lnTo>
                  <a:pt x="3092" y="3829"/>
                </a:lnTo>
                <a:lnTo>
                  <a:pt x="3157" y="3848"/>
                </a:lnTo>
                <a:lnTo>
                  <a:pt x="3223" y="3868"/>
                </a:lnTo>
                <a:lnTo>
                  <a:pt x="3288" y="3891"/>
                </a:lnTo>
                <a:lnTo>
                  <a:pt x="3354" y="3914"/>
                </a:lnTo>
                <a:lnTo>
                  <a:pt x="3419" y="3938"/>
                </a:lnTo>
                <a:lnTo>
                  <a:pt x="3485" y="3965"/>
                </a:lnTo>
                <a:lnTo>
                  <a:pt x="3550" y="3993"/>
                </a:lnTo>
                <a:lnTo>
                  <a:pt x="3616" y="4021"/>
                </a:lnTo>
                <a:lnTo>
                  <a:pt x="3616" y="4291"/>
                </a:lnTo>
                <a:lnTo>
                  <a:pt x="632" y="4291"/>
                </a:lnTo>
                <a:lnTo>
                  <a:pt x="632" y="4021"/>
                </a:lnTo>
                <a:lnTo>
                  <a:pt x="696" y="3995"/>
                </a:lnTo>
                <a:lnTo>
                  <a:pt x="758" y="3970"/>
                </a:lnTo>
                <a:lnTo>
                  <a:pt x="822" y="3946"/>
                </a:lnTo>
                <a:lnTo>
                  <a:pt x="885" y="3924"/>
                </a:lnTo>
                <a:lnTo>
                  <a:pt x="949" y="3901"/>
                </a:lnTo>
                <a:lnTo>
                  <a:pt x="1013" y="3881"/>
                </a:lnTo>
                <a:lnTo>
                  <a:pt x="1075" y="3861"/>
                </a:lnTo>
                <a:lnTo>
                  <a:pt x="1139" y="3843"/>
                </a:lnTo>
                <a:lnTo>
                  <a:pt x="1203" y="3825"/>
                </a:lnTo>
                <a:lnTo>
                  <a:pt x="1266" y="3809"/>
                </a:lnTo>
                <a:lnTo>
                  <a:pt x="1330" y="3793"/>
                </a:lnTo>
                <a:lnTo>
                  <a:pt x="1394" y="3779"/>
                </a:lnTo>
                <a:lnTo>
                  <a:pt x="1456" y="3765"/>
                </a:lnTo>
                <a:lnTo>
                  <a:pt x="1520" y="3753"/>
                </a:lnTo>
                <a:lnTo>
                  <a:pt x="1584" y="3743"/>
                </a:lnTo>
                <a:lnTo>
                  <a:pt x="1647" y="3733"/>
                </a:lnTo>
                <a:lnTo>
                  <a:pt x="1647" y="3598"/>
                </a:lnTo>
                <a:lnTo>
                  <a:pt x="179" y="3598"/>
                </a:lnTo>
                <a:lnTo>
                  <a:pt x="0" y="3598"/>
                </a:lnTo>
                <a:lnTo>
                  <a:pt x="0" y="3418"/>
                </a:lnTo>
                <a:lnTo>
                  <a:pt x="0" y="688"/>
                </a:lnTo>
                <a:lnTo>
                  <a:pt x="0" y="508"/>
                </a:lnTo>
                <a:lnTo>
                  <a:pt x="179" y="508"/>
                </a:lnTo>
                <a:close/>
                <a:moveTo>
                  <a:pt x="4438" y="4291"/>
                </a:moveTo>
                <a:lnTo>
                  <a:pt x="6190" y="4291"/>
                </a:lnTo>
                <a:lnTo>
                  <a:pt x="6190" y="0"/>
                </a:lnTo>
                <a:lnTo>
                  <a:pt x="4438" y="0"/>
                </a:lnTo>
                <a:lnTo>
                  <a:pt x="4438" y="4291"/>
                </a:lnTo>
                <a:close/>
                <a:moveTo>
                  <a:pt x="4659" y="374"/>
                </a:moveTo>
                <a:lnTo>
                  <a:pt x="6000" y="374"/>
                </a:lnTo>
                <a:lnTo>
                  <a:pt x="6000" y="791"/>
                </a:lnTo>
                <a:lnTo>
                  <a:pt x="4659" y="791"/>
                </a:lnTo>
                <a:lnTo>
                  <a:pt x="4659" y="374"/>
                </a:lnTo>
                <a:close/>
                <a:moveTo>
                  <a:pt x="4659" y="1025"/>
                </a:moveTo>
                <a:lnTo>
                  <a:pt x="6000" y="1025"/>
                </a:lnTo>
                <a:lnTo>
                  <a:pt x="6000" y="1444"/>
                </a:lnTo>
                <a:lnTo>
                  <a:pt x="4659" y="1444"/>
                </a:lnTo>
                <a:lnTo>
                  <a:pt x="4659" y="1025"/>
                </a:lnTo>
                <a:close/>
                <a:moveTo>
                  <a:pt x="4652" y="1798"/>
                </a:moveTo>
                <a:lnTo>
                  <a:pt x="5102" y="1798"/>
                </a:lnTo>
                <a:lnTo>
                  <a:pt x="5102" y="2121"/>
                </a:lnTo>
                <a:lnTo>
                  <a:pt x="4652" y="2121"/>
                </a:lnTo>
                <a:lnTo>
                  <a:pt x="4652" y="1798"/>
                </a:lnTo>
                <a:close/>
                <a:moveTo>
                  <a:pt x="4652" y="2317"/>
                </a:moveTo>
                <a:lnTo>
                  <a:pt x="5102" y="2317"/>
                </a:lnTo>
                <a:lnTo>
                  <a:pt x="5102" y="2640"/>
                </a:lnTo>
                <a:lnTo>
                  <a:pt x="4652" y="2640"/>
                </a:lnTo>
                <a:lnTo>
                  <a:pt x="4652" y="2317"/>
                </a:lnTo>
                <a:close/>
                <a:moveTo>
                  <a:pt x="3847" y="868"/>
                </a:moveTo>
                <a:lnTo>
                  <a:pt x="359" y="868"/>
                </a:lnTo>
                <a:lnTo>
                  <a:pt x="359" y="3238"/>
                </a:lnTo>
                <a:lnTo>
                  <a:pt x="3847" y="3238"/>
                </a:lnTo>
                <a:lnTo>
                  <a:pt x="3847" y="8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9pPr>
          </a:lstStyle>
          <a:p>
            <a:endParaRPr lang="zh-CN" altLang="en-US"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755" y="3860800"/>
            <a:ext cx="5010150" cy="251714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77219" y="1275790"/>
            <a:ext cx="11264546" cy="5276384"/>
            <a:chOff x="2375944" y="1506398"/>
            <a:chExt cx="7147584" cy="3773488"/>
          </a:xfrm>
        </p:grpSpPr>
        <p:sp>
          <p:nvSpPr>
            <p:cNvPr id="18" name="MH_Other_1"/>
            <p:cNvSpPr/>
            <p:nvPr>
              <p:custDataLst>
                <p:tags r:id="rId1"/>
              </p:custDataLst>
            </p:nvPr>
          </p:nvSpPr>
          <p:spPr>
            <a:xfrm>
              <a:off x="2381754" y="2767013"/>
              <a:ext cx="293687" cy="14414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MH_Other_3"/>
            <p:cNvSpPr/>
            <p:nvPr>
              <p:custDataLst>
                <p:tags r:id="rId2"/>
              </p:custDataLst>
            </p:nvPr>
          </p:nvSpPr>
          <p:spPr>
            <a:xfrm>
              <a:off x="2375944" y="1506398"/>
              <a:ext cx="7147584" cy="377348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MH_SubTitle_1"/>
            <p:cNvSpPr/>
            <p:nvPr>
              <p:custDataLst>
                <p:tags r:id="rId3"/>
              </p:custDataLst>
            </p:nvPr>
          </p:nvSpPr>
          <p:spPr>
            <a:xfrm>
              <a:off x="8100463" y="2570880"/>
              <a:ext cx="1423065" cy="14414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endParaRPr lang="en-US" altLang="zh-CN" sz="3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78" name="MH_Text_1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746375" y="2724150"/>
              <a:ext cx="4324350" cy="149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9976" tIns="46787" rIns="89976" bIns="46787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pPr algn="just">
                <a:lnSpc>
                  <a:spcPct val="140000"/>
                </a:lnSpc>
                <a:spcBef>
                  <a:spcPts val="600"/>
                </a:spcBef>
                <a:defRPr/>
              </a:pPr>
              <a:endParaRPr lang="en-US" altLang="zh-CN" sz="1400" dirty="0">
                <a:latin typeface="+mn-lt"/>
                <a:ea typeface="微软雅黑" panose="020B0503020204020204" pitchFamily="34" charset="-122"/>
              </a:endParaRPr>
            </a:p>
          </p:txBody>
        </p:sp>
      </p:grpSp>
      <p:sp>
        <p:nvSpPr>
          <p:cNvPr id="3079" name="MH_PageTitle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执行原理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60755" y="1553845"/>
            <a:ext cx="8293100" cy="4369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try的工作原理是，当开始一个try语句后，python就在当前程序的上下文中作标记，这样当异常出现时就可以回到这里，try子句先执行，接下来会发生什么依赖于执行时是否出现异常。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·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如果当try后的语句执行时发生异常，python就跳回到try并执行第一个匹配该异常的except子句，异常处理完毕，控制流就通过整个try语句（除非在处理异常时又引发新的异常）。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如果在try后的语句里发生了异常，却没有匹配的except子句，异常将被递交到上层的try，或者到程序的最上层（这样将结束程序，并打印默认的出错信息）。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如果在try子句执行时没有发生异常，python将执行else语句后的语句（如果有else的话），然后控制流通过整个try语句。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KSO_Shape"/>
          <p:cNvSpPr/>
          <p:nvPr/>
        </p:nvSpPr>
        <p:spPr bwMode="auto">
          <a:xfrm>
            <a:off x="9468488" y="3112374"/>
            <a:ext cx="1904504" cy="1320456"/>
          </a:xfrm>
          <a:custGeom>
            <a:avLst/>
            <a:gdLst>
              <a:gd name="T0" fmla="*/ 381408390 w 6190"/>
              <a:gd name="T1" fmla="*/ 48095465 h 4291"/>
              <a:gd name="T2" fmla="*/ 398361967 w 6190"/>
              <a:gd name="T3" fmla="*/ 65137202 h 4291"/>
              <a:gd name="T4" fmla="*/ 398361967 w 6190"/>
              <a:gd name="T5" fmla="*/ 340645740 h 4291"/>
              <a:gd name="T6" fmla="*/ 243222337 w 6190"/>
              <a:gd name="T7" fmla="*/ 340645740 h 4291"/>
              <a:gd name="T8" fmla="*/ 243222337 w 6190"/>
              <a:gd name="T9" fmla="*/ 352290696 h 4291"/>
              <a:gd name="T10" fmla="*/ 255534977 w 6190"/>
              <a:gd name="T11" fmla="*/ 354089520 h 4291"/>
              <a:gd name="T12" fmla="*/ 267942405 w 6190"/>
              <a:gd name="T13" fmla="*/ 356456556 h 4291"/>
              <a:gd name="T14" fmla="*/ 280444621 w 6190"/>
              <a:gd name="T15" fmla="*/ 359202195 h 4291"/>
              <a:gd name="T16" fmla="*/ 292852049 w 6190"/>
              <a:gd name="T17" fmla="*/ 362515737 h 4291"/>
              <a:gd name="T18" fmla="*/ 305259477 w 6190"/>
              <a:gd name="T19" fmla="*/ 366208191 h 4291"/>
              <a:gd name="T20" fmla="*/ 317666598 w 6190"/>
              <a:gd name="T21" fmla="*/ 370563353 h 4291"/>
              <a:gd name="T22" fmla="*/ 330074026 w 6190"/>
              <a:gd name="T23" fmla="*/ 375391922 h 4291"/>
              <a:gd name="T24" fmla="*/ 342481454 w 6190"/>
              <a:gd name="T25" fmla="*/ 380693590 h 4291"/>
              <a:gd name="T26" fmla="*/ 342481454 w 6190"/>
              <a:gd name="T27" fmla="*/ 406256349 h 4291"/>
              <a:gd name="T28" fmla="*/ 59858547 w 6190"/>
              <a:gd name="T29" fmla="*/ 406256349 h 4291"/>
              <a:gd name="T30" fmla="*/ 59858547 w 6190"/>
              <a:gd name="T31" fmla="*/ 380693590 h 4291"/>
              <a:gd name="T32" fmla="*/ 65920078 w 6190"/>
              <a:gd name="T33" fmla="*/ 378232057 h 4291"/>
              <a:gd name="T34" fmla="*/ 77853872 w 6190"/>
              <a:gd name="T35" fmla="*/ 373593097 h 4291"/>
              <a:gd name="T36" fmla="*/ 89882455 w 6190"/>
              <a:gd name="T37" fmla="*/ 369332432 h 4291"/>
              <a:gd name="T38" fmla="*/ 101816249 w 6190"/>
              <a:gd name="T39" fmla="*/ 365545482 h 4291"/>
              <a:gd name="T40" fmla="*/ 113939620 w 6190"/>
              <a:gd name="T41" fmla="*/ 362137135 h 4291"/>
              <a:gd name="T42" fmla="*/ 125967894 w 6190"/>
              <a:gd name="T43" fmla="*/ 359107390 h 4291"/>
              <a:gd name="T44" fmla="*/ 137901688 w 6190"/>
              <a:gd name="T45" fmla="*/ 356456556 h 4291"/>
              <a:gd name="T46" fmla="*/ 150025059 w 6190"/>
              <a:gd name="T47" fmla="*/ 354373626 h 4291"/>
              <a:gd name="T48" fmla="*/ 155992110 w 6190"/>
              <a:gd name="T49" fmla="*/ 340645740 h 4291"/>
              <a:gd name="T50" fmla="*/ 0 w 6190"/>
              <a:gd name="T51" fmla="*/ 340645740 h 4291"/>
              <a:gd name="T52" fmla="*/ 0 w 6190"/>
              <a:gd name="T53" fmla="*/ 65137202 h 4291"/>
              <a:gd name="T54" fmla="*/ 16953577 w 6190"/>
              <a:gd name="T55" fmla="*/ 48095465 h 4291"/>
              <a:gd name="T56" fmla="*/ 420335326 w 6190"/>
              <a:gd name="T57" fmla="*/ 406256349 h 4291"/>
              <a:gd name="T58" fmla="*/ 586272213 w 6190"/>
              <a:gd name="T59" fmla="*/ 0 h 4291"/>
              <a:gd name="T60" fmla="*/ 420335326 w 6190"/>
              <a:gd name="T61" fmla="*/ 406256349 h 4291"/>
              <a:gd name="T62" fmla="*/ 441266937 w 6190"/>
              <a:gd name="T63" fmla="*/ 35408890 h 4291"/>
              <a:gd name="T64" fmla="*/ 568276888 w 6190"/>
              <a:gd name="T65" fmla="*/ 74889145 h 4291"/>
              <a:gd name="T66" fmla="*/ 441266937 w 6190"/>
              <a:gd name="T67" fmla="*/ 35408890 h 4291"/>
              <a:gd name="T68" fmla="*/ 441266937 w 6190"/>
              <a:gd name="T69" fmla="*/ 97043248 h 4291"/>
              <a:gd name="T70" fmla="*/ 568276888 w 6190"/>
              <a:gd name="T71" fmla="*/ 136712804 h 4291"/>
              <a:gd name="T72" fmla="*/ 441266937 w 6190"/>
              <a:gd name="T73" fmla="*/ 97043248 h 4291"/>
              <a:gd name="T74" fmla="*/ 440604034 w 6190"/>
              <a:gd name="T75" fmla="*/ 170228065 h 4291"/>
              <a:gd name="T76" fmla="*/ 483224639 w 6190"/>
              <a:gd name="T77" fmla="*/ 200808694 h 4291"/>
              <a:gd name="T78" fmla="*/ 440604034 w 6190"/>
              <a:gd name="T79" fmla="*/ 170228065 h 4291"/>
              <a:gd name="T80" fmla="*/ 440604034 w 6190"/>
              <a:gd name="T81" fmla="*/ 219365150 h 4291"/>
              <a:gd name="T82" fmla="*/ 483224639 w 6190"/>
              <a:gd name="T83" fmla="*/ 249945779 h 4291"/>
              <a:gd name="T84" fmla="*/ 440604034 w 6190"/>
              <a:gd name="T85" fmla="*/ 219365150 h 4291"/>
              <a:gd name="T86" fmla="*/ 364360025 w 6190"/>
              <a:gd name="T87" fmla="*/ 82179246 h 4291"/>
              <a:gd name="T88" fmla="*/ 34001942 w 6190"/>
              <a:gd name="T89" fmla="*/ 306562266 h 4291"/>
              <a:gd name="T90" fmla="*/ 364360025 w 6190"/>
              <a:gd name="T91" fmla="*/ 82179246 h 4291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6190" h="4291">
                <a:moveTo>
                  <a:pt x="179" y="508"/>
                </a:moveTo>
                <a:lnTo>
                  <a:pt x="4027" y="508"/>
                </a:lnTo>
                <a:lnTo>
                  <a:pt x="4206" y="508"/>
                </a:lnTo>
                <a:lnTo>
                  <a:pt x="4206" y="688"/>
                </a:lnTo>
                <a:lnTo>
                  <a:pt x="4206" y="3418"/>
                </a:lnTo>
                <a:lnTo>
                  <a:pt x="4206" y="3598"/>
                </a:lnTo>
                <a:lnTo>
                  <a:pt x="4027" y="3598"/>
                </a:lnTo>
                <a:lnTo>
                  <a:pt x="2568" y="3598"/>
                </a:lnTo>
                <a:lnTo>
                  <a:pt x="2568" y="3721"/>
                </a:lnTo>
                <a:lnTo>
                  <a:pt x="2634" y="3731"/>
                </a:lnTo>
                <a:lnTo>
                  <a:pt x="2698" y="3740"/>
                </a:lnTo>
                <a:lnTo>
                  <a:pt x="2764" y="3752"/>
                </a:lnTo>
                <a:lnTo>
                  <a:pt x="2829" y="3765"/>
                </a:lnTo>
                <a:lnTo>
                  <a:pt x="2895" y="3779"/>
                </a:lnTo>
                <a:lnTo>
                  <a:pt x="2961" y="3794"/>
                </a:lnTo>
                <a:lnTo>
                  <a:pt x="3026" y="3811"/>
                </a:lnTo>
                <a:lnTo>
                  <a:pt x="3092" y="3829"/>
                </a:lnTo>
                <a:lnTo>
                  <a:pt x="3157" y="3848"/>
                </a:lnTo>
                <a:lnTo>
                  <a:pt x="3223" y="3868"/>
                </a:lnTo>
                <a:lnTo>
                  <a:pt x="3288" y="3891"/>
                </a:lnTo>
                <a:lnTo>
                  <a:pt x="3354" y="3914"/>
                </a:lnTo>
                <a:lnTo>
                  <a:pt x="3419" y="3938"/>
                </a:lnTo>
                <a:lnTo>
                  <a:pt x="3485" y="3965"/>
                </a:lnTo>
                <a:lnTo>
                  <a:pt x="3550" y="3993"/>
                </a:lnTo>
                <a:lnTo>
                  <a:pt x="3616" y="4021"/>
                </a:lnTo>
                <a:lnTo>
                  <a:pt x="3616" y="4291"/>
                </a:lnTo>
                <a:lnTo>
                  <a:pt x="632" y="4291"/>
                </a:lnTo>
                <a:lnTo>
                  <a:pt x="632" y="4021"/>
                </a:lnTo>
                <a:lnTo>
                  <a:pt x="696" y="3995"/>
                </a:lnTo>
                <a:lnTo>
                  <a:pt x="758" y="3970"/>
                </a:lnTo>
                <a:lnTo>
                  <a:pt x="822" y="3946"/>
                </a:lnTo>
                <a:lnTo>
                  <a:pt x="885" y="3924"/>
                </a:lnTo>
                <a:lnTo>
                  <a:pt x="949" y="3901"/>
                </a:lnTo>
                <a:lnTo>
                  <a:pt x="1013" y="3881"/>
                </a:lnTo>
                <a:lnTo>
                  <a:pt x="1075" y="3861"/>
                </a:lnTo>
                <a:lnTo>
                  <a:pt x="1139" y="3843"/>
                </a:lnTo>
                <a:lnTo>
                  <a:pt x="1203" y="3825"/>
                </a:lnTo>
                <a:lnTo>
                  <a:pt x="1266" y="3809"/>
                </a:lnTo>
                <a:lnTo>
                  <a:pt x="1330" y="3793"/>
                </a:lnTo>
                <a:lnTo>
                  <a:pt x="1394" y="3779"/>
                </a:lnTo>
                <a:lnTo>
                  <a:pt x="1456" y="3765"/>
                </a:lnTo>
                <a:lnTo>
                  <a:pt x="1520" y="3753"/>
                </a:lnTo>
                <a:lnTo>
                  <a:pt x="1584" y="3743"/>
                </a:lnTo>
                <a:lnTo>
                  <a:pt x="1647" y="3733"/>
                </a:lnTo>
                <a:lnTo>
                  <a:pt x="1647" y="3598"/>
                </a:lnTo>
                <a:lnTo>
                  <a:pt x="179" y="3598"/>
                </a:lnTo>
                <a:lnTo>
                  <a:pt x="0" y="3598"/>
                </a:lnTo>
                <a:lnTo>
                  <a:pt x="0" y="3418"/>
                </a:lnTo>
                <a:lnTo>
                  <a:pt x="0" y="688"/>
                </a:lnTo>
                <a:lnTo>
                  <a:pt x="0" y="508"/>
                </a:lnTo>
                <a:lnTo>
                  <a:pt x="179" y="508"/>
                </a:lnTo>
                <a:close/>
                <a:moveTo>
                  <a:pt x="4438" y="4291"/>
                </a:moveTo>
                <a:lnTo>
                  <a:pt x="6190" y="4291"/>
                </a:lnTo>
                <a:lnTo>
                  <a:pt x="6190" y="0"/>
                </a:lnTo>
                <a:lnTo>
                  <a:pt x="4438" y="0"/>
                </a:lnTo>
                <a:lnTo>
                  <a:pt x="4438" y="4291"/>
                </a:lnTo>
                <a:close/>
                <a:moveTo>
                  <a:pt x="4659" y="374"/>
                </a:moveTo>
                <a:lnTo>
                  <a:pt x="6000" y="374"/>
                </a:lnTo>
                <a:lnTo>
                  <a:pt x="6000" y="791"/>
                </a:lnTo>
                <a:lnTo>
                  <a:pt x="4659" y="791"/>
                </a:lnTo>
                <a:lnTo>
                  <a:pt x="4659" y="374"/>
                </a:lnTo>
                <a:close/>
                <a:moveTo>
                  <a:pt x="4659" y="1025"/>
                </a:moveTo>
                <a:lnTo>
                  <a:pt x="6000" y="1025"/>
                </a:lnTo>
                <a:lnTo>
                  <a:pt x="6000" y="1444"/>
                </a:lnTo>
                <a:lnTo>
                  <a:pt x="4659" y="1444"/>
                </a:lnTo>
                <a:lnTo>
                  <a:pt x="4659" y="1025"/>
                </a:lnTo>
                <a:close/>
                <a:moveTo>
                  <a:pt x="4652" y="1798"/>
                </a:moveTo>
                <a:lnTo>
                  <a:pt x="5102" y="1798"/>
                </a:lnTo>
                <a:lnTo>
                  <a:pt x="5102" y="2121"/>
                </a:lnTo>
                <a:lnTo>
                  <a:pt x="4652" y="2121"/>
                </a:lnTo>
                <a:lnTo>
                  <a:pt x="4652" y="1798"/>
                </a:lnTo>
                <a:close/>
                <a:moveTo>
                  <a:pt x="4652" y="2317"/>
                </a:moveTo>
                <a:lnTo>
                  <a:pt x="5102" y="2317"/>
                </a:lnTo>
                <a:lnTo>
                  <a:pt x="5102" y="2640"/>
                </a:lnTo>
                <a:lnTo>
                  <a:pt x="4652" y="2640"/>
                </a:lnTo>
                <a:lnTo>
                  <a:pt x="4652" y="2317"/>
                </a:lnTo>
                <a:close/>
                <a:moveTo>
                  <a:pt x="3847" y="868"/>
                </a:moveTo>
                <a:lnTo>
                  <a:pt x="359" y="868"/>
                </a:lnTo>
                <a:lnTo>
                  <a:pt x="359" y="3238"/>
                </a:lnTo>
                <a:lnTo>
                  <a:pt x="3847" y="3238"/>
                </a:lnTo>
                <a:lnTo>
                  <a:pt x="3847" y="8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9pPr>
          </a:lstStyle>
          <a:p>
            <a:endParaRPr lang="zh-CN" altLang="en-US">
              <a:ea typeface="微软雅黑" panose="020B0503020204020204" pitchFamily="34" charset="-122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67" y="2180667"/>
            <a:ext cx="512188" cy="51218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02" y="3607807"/>
            <a:ext cx="491115" cy="49111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95" y="5002407"/>
            <a:ext cx="503893" cy="503893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案例演示</a:t>
            </a:r>
            <a:r>
              <a:rPr altLang="zh-CN" dirty="0">
                <a:ea typeface="微软雅黑" panose="020B0503020204020204" pitchFamily="34" charset="-122"/>
              </a:rPr>
              <a:t>1</a:t>
            </a:r>
            <a:endParaRPr altLang="zh-CN" dirty="0"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39825" y="1536700"/>
            <a:ext cx="889571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ea typeface="微软雅黑" panose="020B0503020204020204" pitchFamily="34" charset="-122"/>
              </a:rPr>
              <a:t>下面是简单的例子，它打开一个文件，在该文件中的内容写入内容，且并未发生异常：</a:t>
            </a:r>
            <a:endParaRPr lang="zh-CN" altLang="en-US" sz="1800" dirty="0"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68190" y="1438702"/>
            <a:ext cx="9658821" cy="5320440"/>
          </a:xfrm>
          <a:prstGeom prst="rect">
            <a:avLst/>
          </a:prstGeom>
          <a:noFill/>
          <a:ln>
            <a:solidFill>
              <a:srgbClr val="E223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06657" y="3858443"/>
            <a:ext cx="3520226" cy="290104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960" y="2180590"/>
            <a:ext cx="4617720" cy="22631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0960" y="5414010"/>
            <a:ext cx="4122420" cy="9982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30960" y="474472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800" dirty="0">
                <a:ea typeface="微软雅黑" panose="020B0503020204020204" pitchFamily="34" charset="-122"/>
              </a:rPr>
              <a:t>程序输出结果：</a:t>
            </a:r>
            <a:endParaRPr lang="zh-CN" altLang="en-US" dirty="0" err="1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67" y="2180667"/>
            <a:ext cx="512188" cy="51218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02" y="3607807"/>
            <a:ext cx="491115" cy="49111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95" y="5002407"/>
            <a:ext cx="503893" cy="503893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案例演示</a:t>
            </a:r>
            <a:r>
              <a:rPr altLang="zh-CN" dirty="0">
                <a:ea typeface="微软雅黑" panose="020B0503020204020204" pitchFamily="34" charset="-122"/>
              </a:rPr>
              <a:t>2</a:t>
            </a:r>
            <a:endParaRPr altLang="zh-CN" dirty="0"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39825" y="1395730"/>
            <a:ext cx="889571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>
                <a:ea typeface="微软雅黑" panose="020B0503020204020204" pitchFamily="34" charset="-122"/>
              </a:rPr>
              <a:t>它打开一个文件，在该文件中的内容写入内容，但文件没有写入权限，发生了异常：</a:t>
            </a:r>
            <a:endParaRPr lang="zh-CN" altLang="en-US" sz="1800" dirty="0">
              <a:ea typeface="微软雅黑" panose="020B0503020204020204" pitchFamily="34" charset="-122"/>
            </a:endParaRPr>
          </a:p>
          <a:p>
            <a:r>
              <a:rPr lang="zh-CN" altLang="en-US" sz="1800" dirty="0">
                <a:ea typeface="微软雅黑" panose="020B0503020204020204" pitchFamily="34" charset="-122"/>
              </a:rPr>
              <a:t>在执行代码前为了测试方便，我们可以先</a:t>
            </a:r>
            <a:r>
              <a:rPr lang="zh-CN" altLang="en-US" sz="1800" dirty="0">
                <a:solidFill>
                  <a:srgbClr val="FF0000"/>
                </a:solidFill>
                <a:ea typeface="微软雅黑" panose="020B0503020204020204" pitchFamily="34" charset="-122"/>
              </a:rPr>
              <a:t>去掉 testfile 文件的写权限</a:t>
            </a:r>
            <a:endParaRPr lang="zh-CN" altLang="en-US" sz="1800" dirty="0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68375" y="1199515"/>
            <a:ext cx="9658985" cy="5560060"/>
          </a:xfrm>
          <a:prstGeom prst="rect">
            <a:avLst/>
          </a:prstGeom>
          <a:noFill/>
          <a:ln>
            <a:solidFill>
              <a:srgbClr val="E223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06657" y="3858443"/>
            <a:ext cx="3520226" cy="290104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30960" y="501396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800" dirty="0">
                <a:ea typeface="微软雅黑" panose="020B0503020204020204" pitchFamily="34" charset="-122"/>
              </a:rPr>
              <a:t>程序输出结果：</a:t>
            </a:r>
            <a:endParaRPr lang="zh-CN" altLang="en-US" dirty="0" err="1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960" y="2180590"/>
            <a:ext cx="4716780" cy="26498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0960" y="5610860"/>
            <a:ext cx="4480560" cy="97536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1640840" y="795020"/>
            <a:ext cx="7238365" cy="520700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20000"/>
              </a:lnSpc>
            </a:pPr>
            <a:r>
              <a:rPr sz="3600" cap="none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使用except而带多种异常类型</a:t>
            </a:r>
            <a:endParaRPr sz="3600" cap="none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1540781" y="631371"/>
            <a:ext cx="0" cy="4985658"/>
          </a:xfrm>
          <a:prstGeom prst="line">
            <a:avLst/>
          </a:prstGeom>
          <a:ln>
            <a:solidFill>
              <a:srgbClr val="E2231A">
                <a:alpha val="3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402771" y="1600200"/>
            <a:ext cx="11070772" cy="0"/>
          </a:xfrm>
          <a:prstGeom prst="line">
            <a:avLst/>
          </a:prstGeom>
          <a:ln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96686" y="1785257"/>
            <a:ext cx="10417628" cy="0"/>
          </a:xfrm>
          <a:prstGeom prst="line">
            <a:avLst/>
          </a:prstGeom>
          <a:ln>
            <a:solidFill>
              <a:srgbClr val="E2231A">
                <a:alpha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1366609" y="381000"/>
            <a:ext cx="0" cy="5497286"/>
          </a:xfrm>
          <a:prstGeom prst="line">
            <a:avLst/>
          </a:prstGeom>
          <a:ln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960880" y="2254250"/>
            <a:ext cx="795464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你也可以使用相同的except语句来处理多个异常信息，如下所示：</a:t>
            </a:r>
            <a:endParaRPr lang="zh-CN" altLang="en-US" sz="2000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62530" y="3011805"/>
            <a:ext cx="857186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800" dirty="0" err="1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try:</a:t>
            </a:r>
            <a:endParaRPr lang="zh-CN" altLang="en-US" sz="1800" dirty="0" err="1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/>
            <a:r>
              <a:rPr lang="zh-CN" altLang="en-US" sz="1800" dirty="0" err="1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lang="zh-CN" altLang="en-US" sz="1800" dirty="0" err="1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正常的操作</a:t>
            </a:r>
            <a:endParaRPr lang="zh-CN" altLang="en-US" sz="1800" dirty="0" err="1" smtClean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/>
            <a:r>
              <a:rPr lang="zh-CN" altLang="en-US" sz="1800" dirty="0" err="1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......................</a:t>
            </a:r>
            <a:endParaRPr lang="zh-CN" altLang="en-US" sz="1800" dirty="0" err="1" smtClean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800" dirty="0" err="1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except</a:t>
            </a:r>
            <a:r>
              <a:rPr lang="zh-CN" altLang="en-US" sz="1800" dirty="0" err="1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zh-CN" altLang="en-US" sz="1800" dirty="0" err="1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Exception1</a:t>
            </a:r>
            <a:r>
              <a:rPr lang="zh-CN" altLang="en-US" sz="1800" dirty="0" err="1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[, </a:t>
            </a:r>
            <a:r>
              <a:rPr lang="zh-CN" altLang="en-US" sz="1800" dirty="0" err="1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Exception2</a:t>
            </a:r>
            <a:r>
              <a:rPr lang="zh-CN" altLang="en-US" sz="1800" dirty="0" err="1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[,</a:t>
            </a:r>
            <a:r>
              <a:rPr lang="zh-CN" altLang="en-US" sz="1800" dirty="0" err="1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...ExceptionN</a:t>
            </a:r>
            <a:r>
              <a:rPr lang="zh-CN" altLang="en-US" sz="1800" dirty="0" err="1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]]]):</a:t>
            </a:r>
            <a:endParaRPr lang="zh-CN" altLang="en-US" sz="1800" dirty="0" err="1" smtClea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algn="l">
              <a:buClrTx/>
              <a:buSzTx/>
              <a:buFontTx/>
            </a:pPr>
            <a:r>
              <a:rPr lang="zh-CN" altLang="en-US" sz="1800" dirty="0" err="1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lang="zh-CN" altLang="en-US" sz="1800" dirty="0" err="1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发生以上多个异常中的一个，执行这块代码</a:t>
            </a:r>
            <a:endParaRPr lang="zh-CN" altLang="en-US" sz="1800" dirty="0" err="1" smtClean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algn="l">
              <a:buClrTx/>
              <a:buSzTx/>
              <a:buFontTx/>
            </a:pPr>
            <a:r>
              <a:rPr lang="zh-CN" altLang="en-US" sz="1800" dirty="0" err="1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......................</a:t>
            </a:r>
            <a:endParaRPr lang="zh-CN" altLang="en-US" sz="1800" dirty="0" err="1" smtClea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800" dirty="0" err="1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else:</a:t>
            </a:r>
            <a:endParaRPr lang="zh-CN" altLang="en-US" sz="1800" dirty="0" err="1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algn="l">
              <a:buClrTx/>
              <a:buSzTx/>
              <a:buNone/>
            </a:pPr>
            <a:r>
              <a:rPr lang="zh-CN" altLang="en-US" sz="1800" dirty="0" err="1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1800" dirty="0" err="1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如果没有异常执行这块代码</a:t>
            </a:r>
            <a:endParaRPr lang="zh-CN" altLang="en-US" sz="1800" dirty="0" err="1" smtClean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可选过程 3"/>
          <p:cNvSpPr/>
          <p:nvPr/>
        </p:nvSpPr>
        <p:spPr>
          <a:xfrm>
            <a:off x="2029832" y="1265238"/>
            <a:ext cx="8286435" cy="4327524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sym typeface="+mn-ea"/>
              </a:rPr>
              <a:t>try</a:t>
            </a:r>
            <a:r>
              <a:rPr lang="en-US" altLang="zh-CN" sz="4000" dirty="0">
                <a:sym typeface="+mn-ea"/>
              </a:rPr>
              <a:t> </a:t>
            </a:r>
            <a:r>
              <a:rPr lang="zh-CN" altLang="en-US" sz="4000" dirty="0">
                <a:sym typeface="+mn-ea"/>
              </a:rPr>
              <a:t>/</a:t>
            </a:r>
            <a:r>
              <a:rPr lang="en-US" altLang="zh-CN" sz="4000" dirty="0">
                <a:sym typeface="+mn-ea"/>
              </a:rPr>
              <a:t> finally</a:t>
            </a:r>
            <a:endParaRPr lang="en-US" altLang="zh-CN" sz="4000" dirty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1641072" y="794948"/>
            <a:ext cx="5932919" cy="520700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20000"/>
              </a:lnSpc>
            </a:pPr>
            <a:r>
              <a:rPr sz="3600" cap="none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try-finally 语句</a:t>
            </a:r>
            <a:endParaRPr sz="3600" cap="none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1540781" y="631371"/>
            <a:ext cx="0" cy="4985658"/>
          </a:xfrm>
          <a:prstGeom prst="line">
            <a:avLst/>
          </a:prstGeom>
          <a:ln>
            <a:solidFill>
              <a:srgbClr val="E2231A">
                <a:alpha val="32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402771" y="1600200"/>
            <a:ext cx="11070772" cy="0"/>
          </a:xfrm>
          <a:prstGeom prst="line">
            <a:avLst/>
          </a:prstGeom>
          <a:ln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696686" y="1785257"/>
            <a:ext cx="10417628" cy="0"/>
          </a:xfrm>
          <a:prstGeom prst="line">
            <a:avLst/>
          </a:prstGeom>
          <a:ln>
            <a:solidFill>
              <a:srgbClr val="E2231A">
                <a:alpha val="3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1366609" y="381000"/>
            <a:ext cx="0" cy="5497286"/>
          </a:xfrm>
          <a:prstGeom prst="line">
            <a:avLst/>
          </a:prstGeom>
          <a:ln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714500" y="2089150"/>
            <a:ext cx="861695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try-finally 语句无论是否发生异常都将执行最后的代码。</a:t>
            </a:r>
            <a:endParaRPr lang="zh-CN" altLang="en-US" sz="2000" dirty="0" err="1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57830" y="3104515"/>
            <a:ext cx="5326380" cy="15862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1800" dirty="0" err="1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try:</a:t>
            </a:r>
            <a:endParaRPr lang="zh-CN" altLang="en-US" sz="1800" dirty="0" err="1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800" dirty="0" err="1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1800" dirty="0" err="1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&lt;</a:t>
            </a:r>
            <a:r>
              <a:rPr lang="zh-CN" altLang="en-US" sz="1800" dirty="0" err="1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语句</a:t>
            </a:r>
            <a:r>
              <a:rPr lang="zh-CN" altLang="en-US" sz="1800" dirty="0" err="1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&gt;</a:t>
            </a:r>
            <a:endParaRPr lang="zh-CN" altLang="en-US" sz="1800" dirty="0" err="1" smtClea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1800" dirty="0" err="1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finally:</a:t>
            </a:r>
            <a:endParaRPr lang="zh-CN" altLang="en-US" sz="1800" dirty="0" err="1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800" dirty="0" err="1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1800" dirty="0" err="1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&lt;</a:t>
            </a:r>
            <a:r>
              <a:rPr lang="zh-CN" altLang="en-US" sz="1800" dirty="0" err="1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语句</a:t>
            </a:r>
            <a:r>
              <a:rPr lang="zh-CN" altLang="en-US" sz="1800" dirty="0" err="1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&gt;    #退出try时总会执行</a:t>
            </a:r>
            <a:endParaRPr lang="zh-CN" altLang="en-US" sz="1800" dirty="0" err="1" smtClea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1800" dirty="0" err="1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raise</a:t>
            </a:r>
            <a:endParaRPr lang="zh-CN" altLang="en-US" sz="1800" dirty="0" err="1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案例演示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0" y="1181196"/>
            <a:ext cx="12188825" cy="4838218"/>
            <a:chOff x="0" y="1181196"/>
            <a:chExt cx="12188825" cy="4838218"/>
          </a:xfrm>
        </p:grpSpPr>
        <p:sp>
          <p:nvSpPr>
            <p:cNvPr id="4" name="矩形 3"/>
            <p:cNvSpPr/>
            <p:nvPr/>
          </p:nvSpPr>
          <p:spPr>
            <a:xfrm>
              <a:off x="968376" y="1181196"/>
              <a:ext cx="10266745" cy="483821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连接符 6"/>
            <p:cNvCxnSpPr>
              <a:stCxn id="4" idx="3"/>
            </p:cNvCxnSpPr>
            <p:nvPr/>
          </p:nvCxnSpPr>
          <p:spPr>
            <a:xfrm>
              <a:off x="11235121" y="3600305"/>
              <a:ext cx="953704" cy="0"/>
            </a:xfrm>
            <a:prstGeom prst="line">
              <a:avLst/>
            </a:prstGeom>
            <a:ln w="25400">
              <a:solidFill>
                <a:srgbClr val="E223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>
              <a:endCxn id="4" idx="1"/>
            </p:cNvCxnSpPr>
            <p:nvPr/>
          </p:nvCxnSpPr>
          <p:spPr>
            <a:xfrm>
              <a:off x="0" y="3600305"/>
              <a:ext cx="968376" cy="0"/>
            </a:xfrm>
            <a:prstGeom prst="line">
              <a:avLst/>
            </a:prstGeom>
            <a:ln w="25400">
              <a:solidFill>
                <a:srgbClr val="E223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KSO_Shape"/>
          <p:cNvSpPr/>
          <p:nvPr/>
        </p:nvSpPr>
        <p:spPr bwMode="auto">
          <a:xfrm>
            <a:off x="9444411" y="1496668"/>
            <a:ext cx="1221130" cy="913812"/>
          </a:xfrm>
          <a:custGeom>
            <a:avLst/>
            <a:gdLst>
              <a:gd name="T0" fmla="*/ 151004 w 5185"/>
              <a:gd name="T1" fmla="*/ 1065477 h 3880"/>
              <a:gd name="T2" fmla="*/ 1873403 w 5185"/>
              <a:gd name="T3" fmla="*/ 1297678 h 3880"/>
              <a:gd name="T4" fmla="*/ 751713 w 5185"/>
              <a:gd name="T5" fmla="*/ 1241832 h 3880"/>
              <a:gd name="T6" fmla="*/ 1108464 w 5185"/>
              <a:gd name="T7" fmla="*/ 1148144 h 3880"/>
              <a:gd name="T8" fmla="*/ 751713 w 5185"/>
              <a:gd name="T9" fmla="*/ 1241832 h 3880"/>
              <a:gd name="T10" fmla="*/ 1726808 w 5185"/>
              <a:gd name="T11" fmla="*/ 1012203 h 3880"/>
              <a:gd name="T12" fmla="*/ 1726073 w 5185"/>
              <a:gd name="T13" fmla="*/ 1007794 h 3880"/>
              <a:gd name="T14" fmla="*/ 1726808 w 5185"/>
              <a:gd name="T15" fmla="*/ 44089 h 3880"/>
              <a:gd name="T16" fmla="*/ 1726441 w 5185"/>
              <a:gd name="T17" fmla="*/ 39680 h 3880"/>
              <a:gd name="T18" fmla="*/ 1724604 w 5185"/>
              <a:gd name="T19" fmla="*/ 30862 h 3880"/>
              <a:gd name="T20" fmla="*/ 1721297 w 5185"/>
              <a:gd name="T21" fmla="*/ 23147 h 3880"/>
              <a:gd name="T22" fmla="*/ 1716888 w 5185"/>
              <a:gd name="T23" fmla="*/ 15798 h 3880"/>
              <a:gd name="T24" fmla="*/ 1711010 w 5185"/>
              <a:gd name="T25" fmla="*/ 9920 h 3880"/>
              <a:gd name="T26" fmla="*/ 1703662 w 5185"/>
              <a:gd name="T27" fmla="*/ 5144 h 3880"/>
              <a:gd name="T28" fmla="*/ 1695946 w 5185"/>
              <a:gd name="T29" fmla="*/ 1837 h 3880"/>
              <a:gd name="T30" fmla="*/ 1687128 w 5185"/>
              <a:gd name="T31" fmla="*/ 367 h 3880"/>
              <a:gd name="T32" fmla="*/ 222281 w 5185"/>
              <a:gd name="T33" fmla="*/ 0 h 3880"/>
              <a:gd name="T34" fmla="*/ 217872 w 5185"/>
              <a:gd name="T35" fmla="*/ 367 h 3880"/>
              <a:gd name="T36" fmla="*/ 209054 w 5185"/>
              <a:gd name="T37" fmla="*/ 1837 h 3880"/>
              <a:gd name="T38" fmla="*/ 201338 w 5185"/>
              <a:gd name="T39" fmla="*/ 5144 h 3880"/>
              <a:gd name="T40" fmla="*/ 194358 w 5185"/>
              <a:gd name="T41" fmla="*/ 9920 h 3880"/>
              <a:gd name="T42" fmla="*/ 188112 w 5185"/>
              <a:gd name="T43" fmla="*/ 15798 h 3880"/>
              <a:gd name="T44" fmla="*/ 183336 w 5185"/>
              <a:gd name="T45" fmla="*/ 23147 h 3880"/>
              <a:gd name="T46" fmla="*/ 180029 w 5185"/>
              <a:gd name="T47" fmla="*/ 30862 h 3880"/>
              <a:gd name="T48" fmla="*/ 178559 w 5185"/>
              <a:gd name="T49" fmla="*/ 39680 h 3880"/>
              <a:gd name="T50" fmla="*/ 178192 w 5185"/>
              <a:gd name="T51" fmla="*/ 1003386 h 3880"/>
              <a:gd name="T52" fmla="*/ 178559 w 5185"/>
              <a:gd name="T53" fmla="*/ 1007794 h 3880"/>
              <a:gd name="T54" fmla="*/ 178192 w 5185"/>
              <a:gd name="T55" fmla="*/ 1012203 h 3880"/>
              <a:gd name="T56" fmla="*/ 1727176 w 5185"/>
              <a:gd name="T57" fmla="*/ 1012571 h 3880"/>
              <a:gd name="T58" fmla="*/ 1616954 w 5185"/>
              <a:gd name="T59" fmla="*/ 937620 h 3880"/>
              <a:gd name="T60" fmla="*/ 288046 w 5185"/>
              <a:gd name="T61" fmla="*/ 109854 h 3880"/>
              <a:gd name="T62" fmla="*/ 1616954 w 5185"/>
              <a:gd name="T63" fmla="*/ 937620 h 3880"/>
              <a:gd name="T64" fmla="*/ 4409 w 5185"/>
              <a:gd name="T65" fmla="*/ 1350584 h 3880"/>
              <a:gd name="T66" fmla="*/ 0 w 5185"/>
              <a:gd name="T67" fmla="*/ 1359402 h 3880"/>
              <a:gd name="T68" fmla="*/ 735 w 5185"/>
              <a:gd name="T69" fmla="*/ 1369322 h 3880"/>
              <a:gd name="T70" fmla="*/ 3307 w 5185"/>
              <a:gd name="T71" fmla="*/ 1379977 h 3880"/>
              <a:gd name="T72" fmla="*/ 7348 w 5185"/>
              <a:gd name="T73" fmla="*/ 1390999 h 3880"/>
              <a:gd name="T74" fmla="*/ 13227 w 5185"/>
              <a:gd name="T75" fmla="*/ 1401654 h 3880"/>
              <a:gd name="T76" fmla="*/ 19473 w 5185"/>
              <a:gd name="T77" fmla="*/ 1411206 h 3880"/>
              <a:gd name="T78" fmla="*/ 26821 w 5185"/>
              <a:gd name="T79" fmla="*/ 1418554 h 3880"/>
              <a:gd name="T80" fmla="*/ 35271 w 5185"/>
              <a:gd name="T81" fmla="*/ 1423698 h 3880"/>
              <a:gd name="T82" fmla="*/ 41884 w 5185"/>
              <a:gd name="T83" fmla="*/ 1425168 h 3880"/>
              <a:gd name="T84" fmla="*/ 1860911 w 5185"/>
              <a:gd name="T85" fmla="*/ 1425535 h 3880"/>
              <a:gd name="T86" fmla="*/ 1863116 w 5185"/>
              <a:gd name="T87" fmla="*/ 1425168 h 3880"/>
              <a:gd name="T88" fmla="*/ 1869729 w 5185"/>
              <a:gd name="T89" fmla="*/ 1423698 h 3880"/>
              <a:gd name="T90" fmla="*/ 1878179 w 5185"/>
              <a:gd name="T91" fmla="*/ 1418554 h 3880"/>
              <a:gd name="T92" fmla="*/ 1885527 w 5185"/>
              <a:gd name="T93" fmla="*/ 1411206 h 3880"/>
              <a:gd name="T94" fmla="*/ 1892141 w 5185"/>
              <a:gd name="T95" fmla="*/ 1401654 h 3880"/>
              <a:gd name="T96" fmla="*/ 1897652 w 5185"/>
              <a:gd name="T97" fmla="*/ 1390999 h 3880"/>
              <a:gd name="T98" fmla="*/ 1901693 w 5185"/>
              <a:gd name="T99" fmla="*/ 1379977 h 3880"/>
              <a:gd name="T100" fmla="*/ 1903898 w 5185"/>
              <a:gd name="T101" fmla="*/ 1369322 h 3880"/>
              <a:gd name="T102" fmla="*/ 1905000 w 5185"/>
              <a:gd name="T103" fmla="*/ 1359402 h 388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185" h="3880">
                <a:moveTo>
                  <a:pt x="4775" y="2900"/>
                </a:moveTo>
                <a:lnTo>
                  <a:pt x="411" y="2900"/>
                </a:lnTo>
                <a:lnTo>
                  <a:pt x="87" y="3532"/>
                </a:lnTo>
                <a:lnTo>
                  <a:pt x="5099" y="3532"/>
                </a:lnTo>
                <a:lnTo>
                  <a:pt x="4775" y="2900"/>
                </a:lnTo>
                <a:close/>
                <a:moveTo>
                  <a:pt x="2046" y="3380"/>
                </a:moveTo>
                <a:lnTo>
                  <a:pt x="2181" y="3125"/>
                </a:lnTo>
                <a:lnTo>
                  <a:pt x="3017" y="3125"/>
                </a:lnTo>
                <a:lnTo>
                  <a:pt x="3139" y="3380"/>
                </a:lnTo>
                <a:lnTo>
                  <a:pt x="2046" y="3380"/>
                </a:lnTo>
                <a:close/>
                <a:moveTo>
                  <a:pt x="4700" y="2755"/>
                </a:moveTo>
                <a:lnTo>
                  <a:pt x="4700" y="2755"/>
                </a:lnTo>
                <a:lnTo>
                  <a:pt x="4698" y="2743"/>
                </a:lnTo>
                <a:lnTo>
                  <a:pt x="4700" y="2731"/>
                </a:lnTo>
                <a:lnTo>
                  <a:pt x="4700" y="120"/>
                </a:lnTo>
                <a:lnTo>
                  <a:pt x="4699" y="108"/>
                </a:lnTo>
                <a:lnTo>
                  <a:pt x="4697" y="95"/>
                </a:lnTo>
                <a:lnTo>
                  <a:pt x="4694" y="84"/>
                </a:lnTo>
                <a:lnTo>
                  <a:pt x="4690" y="73"/>
                </a:lnTo>
                <a:lnTo>
                  <a:pt x="4685" y="63"/>
                </a:lnTo>
                <a:lnTo>
                  <a:pt x="4680" y="53"/>
                </a:lnTo>
                <a:lnTo>
                  <a:pt x="4673" y="43"/>
                </a:lnTo>
                <a:lnTo>
                  <a:pt x="4665" y="34"/>
                </a:lnTo>
                <a:lnTo>
                  <a:pt x="4657" y="27"/>
                </a:lnTo>
                <a:lnTo>
                  <a:pt x="4647" y="20"/>
                </a:lnTo>
                <a:lnTo>
                  <a:pt x="4637" y="14"/>
                </a:lnTo>
                <a:lnTo>
                  <a:pt x="4627" y="9"/>
                </a:lnTo>
                <a:lnTo>
                  <a:pt x="4616" y="5"/>
                </a:lnTo>
                <a:lnTo>
                  <a:pt x="4605" y="2"/>
                </a:lnTo>
                <a:lnTo>
                  <a:pt x="4592" y="1"/>
                </a:lnTo>
                <a:lnTo>
                  <a:pt x="4580" y="0"/>
                </a:lnTo>
                <a:lnTo>
                  <a:pt x="605" y="0"/>
                </a:lnTo>
                <a:lnTo>
                  <a:pt x="593" y="1"/>
                </a:lnTo>
                <a:lnTo>
                  <a:pt x="581" y="2"/>
                </a:lnTo>
                <a:lnTo>
                  <a:pt x="569" y="5"/>
                </a:lnTo>
                <a:lnTo>
                  <a:pt x="558" y="9"/>
                </a:lnTo>
                <a:lnTo>
                  <a:pt x="548" y="14"/>
                </a:lnTo>
                <a:lnTo>
                  <a:pt x="538" y="20"/>
                </a:lnTo>
                <a:lnTo>
                  <a:pt x="529" y="27"/>
                </a:lnTo>
                <a:lnTo>
                  <a:pt x="521" y="34"/>
                </a:lnTo>
                <a:lnTo>
                  <a:pt x="512" y="43"/>
                </a:lnTo>
                <a:lnTo>
                  <a:pt x="505" y="53"/>
                </a:lnTo>
                <a:lnTo>
                  <a:pt x="499" y="63"/>
                </a:lnTo>
                <a:lnTo>
                  <a:pt x="494" y="73"/>
                </a:lnTo>
                <a:lnTo>
                  <a:pt x="490" y="84"/>
                </a:lnTo>
                <a:lnTo>
                  <a:pt x="488" y="95"/>
                </a:lnTo>
                <a:lnTo>
                  <a:pt x="486" y="108"/>
                </a:lnTo>
                <a:lnTo>
                  <a:pt x="485" y="120"/>
                </a:lnTo>
                <a:lnTo>
                  <a:pt x="485" y="2731"/>
                </a:lnTo>
                <a:lnTo>
                  <a:pt x="486" y="2743"/>
                </a:lnTo>
                <a:lnTo>
                  <a:pt x="485" y="2755"/>
                </a:lnTo>
                <a:lnTo>
                  <a:pt x="484" y="2756"/>
                </a:lnTo>
                <a:lnTo>
                  <a:pt x="4701" y="2756"/>
                </a:lnTo>
                <a:lnTo>
                  <a:pt x="4700" y="2755"/>
                </a:lnTo>
                <a:close/>
                <a:moveTo>
                  <a:pt x="4401" y="2552"/>
                </a:moveTo>
                <a:lnTo>
                  <a:pt x="784" y="2552"/>
                </a:lnTo>
                <a:lnTo>
                  <a:pt x="784" y="299"/>
                </a:lnTo>
                <a:lnTo>
                  <a:pt x="4401" y="299"/>
                </a:lnTo>
                <a:lnTo>
                  <a:pt x="4401" y="2552"/>
                </a:lnTo>
                <a:close/>
                <a:moveTo>
                  <a:pt x="5172" y="3676"/>
                </a:moveTo>
                <a:lnTo>
                  <a:pt x="12" y="3676"/>
                </a:lnTo>
                <a:lnTo>
                  <a:pt x="0" y="3700"/>
                </a:lnTo>
                <a:lnTo>
                  <a:pt x="1" y="3713"/>
                </a:lnTo>
                <a:lnTo>
                  <a:pt x="2" y="3727"/>
                </a:lnTo>
                <a:lnTo>
                  <a:pt x="5" y="3741"/>
                </a:lnTo>
                <a:lnTo>
                  <a:pt x="9" y="3756"/>
                </a:lnTo>
                <a:lnTo>
                  <a:pt x="14" y="3771"/>
                </a:lnTo>
                <a:lnTo>
                  <a:pt x="20" y="3786"/>
                </a:lnTo>
                <a:lnTo>
                  <a:pt x="28" y="3801"/>
                </a:lnTo>
                <a:lnTo>
                  <a:pt x="36" y="3815"/>
                </a:lnTo>
                <a:lnTo>
                  <a:pt x="44" y="3828"/>
                </a:lnTo>
                <a:lnTo>
                  <a:pt x="53" y="3841"/>
                </a:lnTo>
                <a:lnTo>
                  <a:pt x="63" y="3852"/>
                </a:lnTo>
                <a:lnTo>
                  <a:pt x="73" y="3861"/>
                </a:lnTo>
                <a:lnTo>
                  <a:pt x="85" y="3869"/>
                </a:lnTo>
                <a:lnTo>
                  <a:pt x="96" y="3875"/>
                </a:lnTo>
                <a:lnTo>
                  <a:pt x="108" y="3878"/>
                </a:lnTo>
                <a:lnTo>
                  <a:pt x="114" y="3879"/>
                </a:lnTo>
                <a:lnTo>
                  <a:pt x="120" y="3880"/>
                </a:lnTo>
                <a:lnTo>
                  <a:pt x="5065" y="3880"/>
                </a:lnTo>
                <a:lnTo>
                  <a:pt x="5071" y="3879"/>
                </a:lnTo>
                <a:lnTo>
                  <a:pt x="5077" y="3878"/>
                </a:lnTo>
                <a:lnTo>
                  <a:pt x="5089" y="3875"/>
                </a:lnTo>
                <a:lnTo>
                  <a:pt x="5101" y="3869"/>
                </a:lnTo>
                <a:lnTo>
                  <a:pt x="5112" y="3861"/>
                </a:lnTo>
                <a:lnTo>
                  <a:pt x="5122" y="3852"/>
                </a:lnTo>
                <a:lnTo>
                  <a:pt x="5132" y="3841"/>
                </a:lnTo>
                <a:lnTo>
                  <a:pt x="5141" y="3828"/>
                </a:lnTo>
                <a:lnTo>
                  <a:pt x="5150" y="3815"/>
                </a:lnTo>
                <a:lnTo>
                  <a:pt x="5158" y="3801"/>
                </a:lnTo>
                <a:lnTo>
                  <a:pt x="5165" y="3786"/>
                </a:lnTo>
                <a:lnTo>
                  <a:pt x="5171" y="3771"/>
                </a:lnTo>
                <a:lnTo>
                  <a:pt x="5176" y="3756"/>
                </a:lnTo>
                <a:lnTo>
                  <a:pt x="5180" y="3741"/>
                </a:lnTo>
                <a:lnTo>
                  <a:pt x="5182" y="3727"/>
                </a:lnTo>
                <a:lnTo>
                  <a:pt x="5184" y="3713"/>
                </a:lnTo>
                <a:lnTo>
                  <a:pt x="5185" y="3700"/>
                </a:lnTo>
                <a:lnTo>
                  <a:pt x="5172" y="36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bIns="360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8735" y="1571625"/>
            <a:ext cx="4457700" cy="15468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08735" y="3600450"/>
            <a:ext cx="778065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如果打开的文件没有可写权限，输出如下所示：</a:t>
            </a:r>
            <a:endParaRPr lang="zh-CN" altLang="en-US" sz="2000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735" y="4481195"/>
            <a:ext cx="4427220" cy="1036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案例演示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0" y="1181100"/>
            <a:ext cx="12188825" cy="5058410"/>
            <a:chOff x="0" y="1181196"/>
            <a:chExt cx="12188825" cy="4838218"/>
          </a:xfrm>
        </p:grpSpPr>
        <p:sp>
          <p:nvSpPr>
            <p:cNvPr id="4" name="矩形 3"/>
            <p:cNvSpPr/>
            <p:nvPr/>
          </p:nvSpPr>
          <p:spPr>
            <a:xfrm>
              <a:off x="968376" y="1181196"/>
              <a:ext cx="10266745" cy="483821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" name="直接连接符 6"/>
            <p:cNvCxnSpPr>
              <a:stCxn id="4" idx="3"/>
            </p:cNvCxnSpPr>
            <p:nvPr/>
          </p:nvCxnSpPr>
          <p:spPr>
            <a:xfrm>
              <a:off x="11235121" y="3600305"/>
              <a:ext cx="953704" cy="0"/>
            </a:xfrm>
            <a:prstGeom prst="line">
              <a:avLst/>
            </a:prstGeom>
            <a:ln w="25400">
              <a:solidFill>
                <a:srgbClr val="E223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>
              <a:endCxn id="4" idx="1"/>
            </p:cNvCxnSpPr>
            <p:nvPr/>
          </p:nvCxnSpPr>
          <p:spPr>
            <a:xfrm>
              <a:off x="0" y="3600305"/>
              <a:ext cx="968376" cy="0"/>
            </a:xfrm>
            <a:prstGeom prst="line">
              <a:avLst/>
            </a:prstGeom>
            <a:ln w="25400">
              <a:solidFill>
                <a:srgbClr val="E2231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KSO_Shape"/>
          <p:cNvSpPr/>
          <p:nvPr/>
        </p:nvSpPr>
        <p:spPr bwMode="auto">
          <a:xfrm>
            <a:off x="9444411" y="1496668"/>
            <a:ext cx="1221130" cy="913812"/>
          </a:xfrm>
          <a:custGeom>
            <a:avLst/>
            <a:gdLst>
              <a:gd name="T0" fmla="*/ 151004 w 5185"/>
              <a:gd name="T1" fmla="*/ 1065477 h 3880"/>
              <a:gd name="T2" fmla="*/ 1873403 w 5185"/>
              <a:gd name="T3" fmla="*/ 1297678 h 3880"/>
              <a:gd name="T4" fmla="*/ 751713 w 5185"/>
              <a:gd name="T5" fmla="*/ 1241832 h 3880"/>
              <a:gd name="T6" fmla="*/ 1108464 w 5185"/>
              <a:gd name="T7" fmla="*/ 1148144 h 3880"/>
              <a:gd name="T8" fmla="*/ 751713 w 5185"/>
              <a:gd name="T9" fmla="*/ 1241832 h 3880"/>
              <a:gd name="T10" fmla="*/ 1726808 w 5185"/>
              <a:gd name="T11" fmla="*/ 1012203 h 3880"/>
              <a:gd name="T12" fmla="*/ 1726073 w 5185"/>
              <a:gd name="T13" fmla="*/ 1007794 h 3880"/>
              <a:gd name="T14" fmla="*/ 1726808 w 5185"/>
              <a:gd name="T15" fmla="*/ 44089 h 3880"/>
              <a:gd name="T16" fmla="*/ 1726441 w 5185"/>
              <a:gd name="T17" fmla="*/ 39680 h 3880"/>
              <a:gd name="T18" fmla="*/ 1724604 w 5185"/>
              <a:gd name="T19" fmla="*/ 30862 h 3880"/>
              <a:gd name="T20" fmla="*/ 1721297 w 5185"/>
              <a:gd name="T21" fmla="*/ 23147 h 3880"/>
              <a:gd name="T22" fmla="*/ 1716888 w 5185"/>
              <a:gd name="T23" fmla="*/ 15798 h 3880"/>
              <a:gd name="T24" fmla="*/ 1711010 w 5185"/>
              <a:gd name="T25" fmla="*/ 9920 h 3880"/>
              <a:gd name="T26" fmla="*/ 1703662 w 5185"/>
              <a:gd name="T27" fmla="*/ 5144 h 3880"/>
              <a:gd name="T28" fmla="*/ 1695946 w 5185"/>
              <a:gd name="T29" fmla="*/ 1837 h 3880"/>
              <a:gd name="T30" fmla="*/ 1687128 w 5185"/>
              <a:gd name="T31" fmla="*/ 367 h 3880"/>
              <a:gd name="T32" fmla="*/ 222281 w 5185"/>
              <a:gd name="T33" fmla="*/ 0 h 3880"/>
              <a:gd name="T34" fmla="*/ 217872 w 5185"/>
              <a:gd name="T35" fmla="*/ 367 h 3880"/>
              <a:gd name="T36" fmla="*/ 209054 w 5185"/>
              <a:gd name="T37" fmla="*/ 1837 h 3880"/>
              <a:gd name="T38" fmla="*/ 201338 w 5185"/>
              <a:gd name="T39" fmla="*/ 5144 h 3880"/>
              <a:gd name="T40" fmla="*/ 194358 w 5185"/>
              <a:gd name="T41" fmla="*/ 9920 h 3880"/>
              <a:gd name="T42" fmla="*/ 188112 w 5185"/>
              <a:gd name="T43" fmla="*/ 15798 h 3880"/>
              <a:gd name="T44" fmla="*/ 183336 w 5185"/>
              <a:gd name="T45" fmla="*/ 23147 h 3880"/>
              <a:gd name="T46" fmla="*/ 180029 w 5185"/>
              <a:gd name="T47" fmla="*/ 30862 h 3880"/>
              <a:gd name="T48" fmla="*/ 178559 w 5185"/>
              <a:gd name="T49" fmla="*/ 39680 h 3880"/>
              <a:gd name="T50" fmla="*/ 178192 w 5185"/>
              <a:gd name="T51" fmla="*/ 1003386 h 3880"/>
              <a:gd name="T52" fmla="*/ 178559 w 5185"/>
              <a:gd name="T53" fmla="*/ 1007794 h 3880"/>
              <a:gd name="T54" fmla="*/ 178192 w 5185"/>
              <a:gd name="T55" fmla="*/ 1012203 h 3880"/>
              <a:gd name="T56" fmla="*/ 1727176 w 5185"/>
              <a:gd name="T57" fmla="*/ 1012571 h 3880"/>
              <a:gd name="T58" fmla="*/ 1616954 w 5185"/>
              <a:gd name="T59" fmla="*/ 937620 h 3880"/>
              <a:gd name="T60" fmla="*/ 288046 w 5185"/>
              <a:gd name="T61" fmla="*/ 109854 h 3880"/>
              <a:gd name="T62" fmla="*/ 1616954 w 5185"/>
              <a:gd name="T63" fmla="*/ 937620 h 3880"/>
              <a:gd name="T64" fmla="*/ 4409 w 5185"/>
              <a:gd name="T65" fmla="*/ 1350584 h 3880"/>
              <a:gd name="T66" fmla="*/ 0 w 5185"/>
              <a:gd name="T67" fmla="*/ 1359402 h 3880"/>
              <a:gd name="T68" fmla="*/ 735 w 5185"/>
              <a:gd name="T69" fmla="*/ 1369322 h 3880"/>
              <a:gd name="T70" fmla="*/ 3307 w 5185"/>
              <a:gd name="T71" fmla="*/ 1379977 h 3880"/>
              <a:gd name="T72" fmla="*/ 7348 w 5185"/>
              <a:gd name="T73" fmla="*/ 1390999 h 3880"/>
              <a:gd name="T74" fmla="*/ 13227 w 5185"/>
              <a:gd name="T75" fmla="*/ 1401654 h 3880"/>
              <a:gd name="T76" fmla="*/ 19473 w 5185"/>
              <a:gd name="T77" fmla="*/ 1411206 h 3880"/>
              <a:gd name="T78" fmla="*/ 26821 w 5185"/>
              <a:gd name="T79" fmla="*/ 1418554 h 3880"/>
              <a:gd name="T80" fmla="*/ 35271 w 5185"/>
              <a:gd name="T81" fmla="*/ 1423698 h 3880"/>
              <a:gd name="T82" fmla="*/ 41884 w 5185"/>
              <a:gd name="T83" fmla="*/ 1425168 h 3880"/>
              <a:gd name="T84" fmla="*/ 1860911 w 5185"/>
              <a:gd name="T85" fmla="*/ 1425535 h 3880"/>
              <a:gd name="T86" fmla="*/ 1863116 w 5185"/>
              <a:gd name="T87" fmla="*/ 1425168 h 3880"/>
              <a:gd name="T88" fmla="*/ 1869729 w 5185"/>
              <a:gd name="T89" fmla="*/ 1423698 h 3880"/>
              <a:gd name="T90" fmla="*/ 1878179 w 5185"/>
              <a:gd name="T91" fmla="*/ 1418554 h 3880"/>
              <a:gd name="T92" fmla="*/ 1885527 w 5185"/>
              <a:gd name="T93" fmla="*/ 1411206 h 3880"/>
              <a:gd name="T94" fmla="*/ 1892141 w 5185"/>
              <a:gd name="T95" fmla="*/ 1401654 h 3880"/>
              <a:gd name="T96" fmla="*/ 1897652 w 5185"/>
              <a:gd name="T97" fmla="*/ 1390999 h 3880"/>
              <a:gd name="T98" fmla="*/ 1901693 w 5185"/>
              <a:gd name="T99" fmla="*/ 1379977 h 3880"/>
              <a:gd name="T100" fmla="*/ 1903898 w 5185"/>
              <a:gd name="T101" fmla="*/ 1369322 h 3880"/>
              <a:gd name="T102" fmla="*/ 1905000 w 5185"/>
              <a:gd name="T103" fmla="*/ 1359402 h 388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185" h="3880">
                <a:moveTo>
                  <a:pt x="4775" y="2900"/>
                </a:moveTo>
                <a:lnTo>
                  <a:pt x="411" y="2900"/>
                </a:lnTo>
                <a:lnTo>
                  <a:pt x="87" y="3532"/>
                </a:lnTo>
                <a:lnTo>
                  <a:pt x="5099" y="3532"/>
                </a:lnTo>
                <a:lnTo>
                  <a:pt x="4775" y="2900"/>
                </a:lnTo>
                <a:close/>
                <a:moveTo>
                  <a:pt x="2046" y="3380"/>
                </a:moveTo>
                <a:lnTo>
                  <a:pt x="2181" y="3125"/>
                </a:lnTo>
                <a:lnTo>
                  <a:pt x="3017" y="3125"/>
                </a:lnTo>
                <a:lnTo>
                  <a:pt x="3139" y="3380"/>
                </a:lnTo>
                <a:lnTo>
                  <a:pt x="2046" y="3380"/>
                </a:lnTo>
                <a:close/>
                <a:moveTo>
                  <a:pt x="4700" y="2755"/>
                </a:moveTo>
                <a:lnTo>
                  <a:pt x="4700" y="2755"/>
                </a:lnTo>
                <a:lnTo>
                  <a:pt x="4698" y="2743"/>
                </a:lnTo>
                <a:lnTo>
                  <a:pt x="4700" y="2731"/>
                </a:lnTo>
                <a:lnTo>
                  <a:pt x="4700" y="120"/>
                </a:lnTo>
                <a:lnTo>
                  <a:pt x="4699" y="108"/>
                </a:lnTo>
                <a:lnTo>
                  <a:pt x="4697" y="95"/>
                </a:lnTo>
                <a:lnTo>
                  <a:pt x="4694" y="84"/>
                </a:lnTo>
                <a:lnTo>
                  <a:pt x="4690" y="73"/>
                </a:lnTo>
                <a:lnTo>
                  <a:pt x="4685" y="63"/>
                </a:lnTo>
                <a:lnTo>
                  <a:pt x="4680" y="53"/>
                </a:lnTo>
                <a:lnTo>
                  <a:pt x="4673" y="43"/>
                </a:lnTo>
                <a:lnTo>
                  <a:pt x="4665" y="34"/>
                </a:lnTo>
                <a:lnTo>
                  <a:pt x="4657" y="27"/>
                </a:lnTo>
                <a:lnTo>
                  <a:pt x="4647" y="20"/>
                </a:lnTo>
                <a:lnTo>
                  <a:pt x="4637" y="14"/>
                </a:lnTo>
                <a:lnTo>
                  <a:pt x="4627" y="9"/>
                </a:lnTo>
                <a:lnTo>
                  <a:pt x="4616" y="5"/>
                </a:lnTo>
                <a:lnTo>
                  <a:pt x="4605" y="2"/>
                </a:lnTo>
                <a:lnTo>
                  <a:pt x="4592" y="1"/>
                </a:lnTo>
                <a:lnTo>
                  <a:pt x="4580" y="0"/>
                </a:lnTo>
                <a:lnTo>
                  <a:pt x="605" y="0"/>
                </a:lnTo>
                <a:lnTo>
                  <a:pt x="593" y="1"/>
                </a:lnTo>
                <a:lnTo>
                  <a:pt x="581" y="2"/>
                </a:lnTo>
                <a:lnTo>
                  <a:pt x="569" y="5"/>
                </a:lnTo>
                <a:lnTo>
                  <a:pt x="558" y="9"/>
                </a:lnTo>
                <a:lnTo>
                  <a:pt x="548" y="14"/>
                </a:lnTo>
                <a:lnTo>
                  <a:pt x="538" y="20"/>
                </a:lnTo>
                <a:lnTo>
                  <a:pt x="529" y="27"/>
                </a:lnTo>
                <a:lnTo>
                  <a:pt x="521" y="34"/>
                </a:lnTo>
                <a:lnTo>
                  <a:pt x="512" y="43"/>
                </a:lnTo>
                <a:lnTo>
                  <a:pt x="505" y="53"/>
                </a:lnTo>
                <a:lnTo>
                  <a:pt x="499" y="63"/>
                </a:lnTo>
                <a:lnTo>
                  <a:pt x="494" y="73"/>
                </a:lnTo>
                <a:lnTo>
                  <a:pt x="490" y="84"/>
                </a:lnTo>
                <a:lnTo>
                  <a:pt x="488" y="95"/>
                </a:lnTo>
                <a:lnTo>
                  <a:pt x="486" y="108"/>
                </a:lnTo>
                <a:lnTo>
                  <a:pt x="485" y="120"/>
                </a:lnTo>
                <a:lnTo>
                  <a:pt x="485" y="2731"/>
                </a:lnTo>
                <a:lnTo>
                  <a:pt x="486" y="2743"/>
                </a:lnTo>
                <a:lnTo>
                  <a:pt x="485" y="2755"/>
                </a:lnTo>
                <a:lnTo>
                  <a:pt x="484" y="2756"/>
                </a:lnTo>
                <a:lnTo>
                  <a:pt x="4701" y="2756"/>
                </a:lnTo>
                <a:lnTo>
                  <a:pt x="4700" y="2755"/>
                </a:lnTo>
                <a:close/>
                <a:moveTo>
                  <a:pt x="4401" y="2552"/>
                </a:moveTo>
                <a:lnTo>
                  <a:pt x="784" y="2552"/>
                </a:lnTo>
                <a:lnTo>
                  <a:pt x="784" y="299"/>
                </a:lnTo>
                <a:lnTo>
                  <a:pt x="4401" y="299"/>
                </a:lnTo>
                <a:lnTo>
                  <a:pt x="4401" y="2552"/>
                </a:lnTo>
                <a:close/>
                <a:moveTo>
                  <a:pt x="5172" y="3676"/>
                </a:moveTo>
                <a:lnTo>
                  <a:pt x="12" y="3676"/>
                </a:lnTo>
                <a:lnTo>
                  <a:pt x="0" y="3700"/>
                </a:lnTo>
                <a:lnTo>
                  <a:pt x="1" y="3713"/>
                </a:lnTo>
                <a:lnTo>
                  <a:pt x="2" y="3727"/>
                </a:lnTo>
                <a:lnTo>
                  <a:pt x="5" y="3741"/>
                </a:lnTo>
                <a:lnTo>
                  <a:pt x="9" y="3756"/>
                </a:lnTo>
                <a:lnTo>
                  <a:pt x="14" y="3771"/>
                </a:lnTo>
                <a:lnTo>
                  <a:pt x="20" y="3786"/>
                </a:lnTo>
                <a:lnTo>
                  <a:pt x="28" y="3801"/>
                </a:lnTo>
                <a:lnTo>
                  <a:pt x="36" y="3815"/>
                </a:lnTo>
                <a:lnTo>
                  <a:pt x="44" y="3828"/>
                </a:lnTo>
                <a:lnTo>
                  <a:pt x="53" y="3841"/>
                </a:lnTo>
                <a:lnTo>
                  <a:pt x="63" y="3852"/>
                </a:lnTo>
                <a:lnTo>
                  <a:pt x="73" y="3861"/>
                </a:lnTo>
                <a:lnTo>
                  <a:pt x="85" y="3869"/>
                </a:lnTo>
                <a:lnTo>
                  <a:pt x="96" y="3875"/>
                </a:lnTo>
                <a:lnTo>
                  <a:pt x="108" y="3878"/>
                </a:lnTo>
                <a:lnTo>
                  <a:pt x="114" y="3879"/>
                </a:lnTo>
                <a:lnTo>
                  <a:pt x="120" y="3880"/>
                </a:lnTo>
                <a:lnTo>
                  <a:pt x="5065" y="3880"/>
                </a:lnTo>
                <a:lnTo>
                  <a:pt x="5071" y="3879"/>
                </a:lnTo>
                <a:lnTo>
                  <a:pt x="5077" y="3878"/>
                </a:lnTo>
                <a:lnTo>
                  <a:pt x="5089" y="3875"/>
                </a:lnTo>
                <a:lnTo>
                  <a:pt x="5101" y="3869"/>
                </a:lnTo>
                <a:lnTo>
                  <a:pt x="5112" y="3861"/>
                </a:lnTo>
                <a:lnTo>
                  <a:pt x="5122" y="3852"/>
                </a:lnTo>
                <a:lnTo>
                  <a:pt x="5132" y="3841"/>
                </a:lnTo>
                <a:lnTo>
                  <a:pt x="5141" y="3828"/>
                </a:lnTo>
                <a:lnTo>
                  <a:pt x="5150" y="3815"/>
                </a:lnTo>
                <a:lnTo>
                  <a:pt x="5158" y="3801"/>
                </a:lnTo>
                <a:lnTo>
                  <a:pt x="5165" y="3786"/>
                </a:lnTo>
                <a:lnTo>
                  <a:pt x="5171" y="3771"/>
                </a:lnTo>
                <a:lnTo>
                  <a:pt x="5176" y="3756"/>
                </a:lnTo>
                <a:lnTo>
                  <a:pt x="5180" y="3741"/>
                </a:lnTo>
                <a:lnTo>
                  <a:pt x="5182" y="3727"/>
                </a:lnTo>
                <a:lnTo>
                  <a:pt x="5184" y="3713"/>
                </a:lnTo>
                <a:lnTo>
                  <a:pt x="5185" y="3700"/>
                </a:lnTo>
                <a:lnTo>
                  <a:pt x="5172" y="36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bIns="360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08735" y="4318000"/>
            <a:ext cx="778065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输出如下所示：</a:t>
            </a:r>
            <a:endParaRPr lang="zh-CN" altLang="en-US" sz="2000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08735" y="1352550"/>
            <a:ext cx="745109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同样的例子也可以写成如下方式：</a:t>
            </a:r>
            <a:endParaRPr lang="zh-CN" altLang="en-US" dirty="0" err="1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8735" y="1805305"/>
            <a:ext cx="4331335" cy="22847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735" y="4851400"/>
            <a:ext cx="4419600" cy="9906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405880" y="4088765"/>
            <a:ext cx="4598035" cy="2084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lang="zh-CN" altLang="en-US" sz="1800" dirty="0" err="1" smtClean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执行流程：</a:t>
            </a:r>
            <a:endParaRPr lang="zh-CN" altLang="en-US" sz="1800" dirty="0" err="1" smtClean="0">
              <a:solidFill>
                <a:srgbClr val="E223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8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当在try块中抛出一个异常，立即执行finally块代码。</a:t>
            </a:r>
            <a:endParaRPr lang="zh-CN" altLang="en-US" sz="1800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1800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8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finally块中的所有语句执行后，异常被再次触发，并执行except块代码。</a:t>
            </a:r>
            <a:endParaRPr lang="zh-CN" altLang="en-US" sz="1800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896" y="1583620"/>
            <a:ext cx="3834147" cy="343770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311661" y="5126816"/>
            <a:ext cx="9238971" cy="893310"/>
          </a:xfrm>
          <a:prstGeom prst="rect">
            <a:avLst/>
          </a:prstGeom>
          <a:solidFill>
            <a:srgbClr val="6F71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2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如何使用异常处理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11662" y="2128871"/>
            <a:ext cx="4569619" cy="923371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 为什么要学习异常处理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298613" y="3603085"/>
            <a:ext cx="4575529" cy="923370"/>
          </a:xfrm>
          <a:prstGeom prst="rect">
            <a:avLst/>
          </a:prstGeom>
          <a:solidFill>
            <a:srgbClr val="6F71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    什么是异常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75767" y="1583620"/>
            <a:ext cx="119339" cy="4436506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240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275766" y="1583620"/>
            <a:ext cx="4605514" cy="127961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240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" name="KSO_Shape"/>
          <p:cNvSpPr/>
          <p:nvPr/>
        </p:nvSpPr>
        <p:spPr bwMode="auto">
          <a:xfrm>
            <a:off x="1568030" y="2354318"/>
            <a:ext cx="451480" cy="472476"/>
          </a:xfrm>
          <a:custGeom>
            <a:avLst/>
            <a:gdLst>
              <a:gd name="T0" fmla="*/ 440790 w 2792413"/>
              <a:gd name="T1" fmla="*/ 2575798 h 3389313"/>
              <a:gd name="T2" fmla="*/ 1147253 w 2792413"/>
              <a:gd name="T3" fmla="*/ 1201035 h 3389313"/>
              <a:gd name="T4" fmla="*/ 1223433 w 2792413"/>
              <a:gd name="T5" fmla="*/ 1473921 h 3389313"/>
              <a:gd name="T6" fmla="*/ 1315165 w 2792413"/>
              <a:gd name="T7" fmla="*/ 1458373 h 3389313"/>
              <a:gd name="T8" fmla="*/ 1462128 w 2792413"/>
              <a:gd name="T9" fmla="*/ 1368574 h 3389313"/>
              <a:gd name="T10" fmla="*/ 1552274 w 2792413"/>
              <a:gd name="T11" fmla="*/ 1517392 h 3389313"/>
              <a:gd name="T12" fmla="*/ 1632262 w 2792413"/>
              <a:gd name="T13" fmla="*/ 1262910 h 3389313"/>
              <a:gd name="T14" fmla="*/ 1689714 w 2792413"/>
              <a:gd name="T15" fmla="*/ 1093784 h 3389313"/>
              <a:gd name="T16" fmla="*/ 1947454 w 2792413"/>
              <a:gd name="T17" fmla="*/ 1176285 h 3389313"/>
              <a:gd name="T18" fmla="*/ 2040457 w 2792413"/>
              <a:gd name="T19" fmla="*/ 1240064 h 3389313"/>
              <a:gd name="T20" fmla="*/ 2124889 w 2792413"/>
              <a:gd name="T21" fmla="*/ 1394276 h 3389313"/>
              <a:gd name="T22" fmla="*/ 2358823 w 2792413"/>
              <a:gd name="T23" fmla="*/ 1575460 h 3389313"/>
              <a:gd name="T24" fmla="*/ 2669254 w 2792413"/>
              <a:gd name="T25" fmla="*/ 1240381 h 3389313"/>
              <a:gd name="T26" fmla="*/ 2738767 w 2792413"/>
              <a:gd name="T27" fmla="*/ 1227371 h 3389313"/>
              <a:gd name="T28" fmla="*/ 2783840 w 2792413"/>
              <a:gd name="T29" fmla="*/ 1283853 h 3389313"/>
              <a:gd name="T30" fmla="*/ 2705122 w 2792413"/>
              <a:gd name="T31" fmla="*/ 1422200 h 3389313"/>
              <a:gd name="T32" fmla="*/ 2761621 w 2792413"/>
              <a:gd name="T33" fmla="*/ 1492008 h 3389313"/>
              <a:gd name="T34" fmla="*/ 2775270 w 2792413"/>
              <a:gd name="T35" fmla="*/ 1582441 h 3389313"/>
              <a:gd name="T36" fmla="*/ 2740355 w 2792413"/>
              <a:gd name="T37" fmla="*/ 1669383 h 3389313"/>
              <a:gd name="T38" fmla="*/ 2438811 w 2792413"/>
              <a:gd name="T39" fmla="*/ 2001606 h 3389313"/>
              <a:gd name="T40" fmla="*/ 2326447 w 2792413"/>
              <a:gd name="T41" fmla="*/ 2083155 h 3389313"/>
              <a:gd name="T42" fmla="*/ 2234397 w 2792413"/>
              <a:gd name="T43" fmla="*/ 2095530 h 3389313"/>
              <a:gd name="T44" fmla="*/ 2140759 w 2792413"/>
              <a:gd name="T45" fmla="*/ 2059674 h 3389313"/>
              <a:gd name="T46" fmla="*/ 2049979 w 2792413"/>
              <a:gd name="T47" fmla="*/ 1965116 h 3389313"/>
              <a:gd name="T48" fmla="*/ 1428165 w 2792413"/>
              <a:gd name="T49" fmla="*/ 2143126 h 3389313"/>
              <a:gd name="T50" fmla="*/ 1429434 w 2792413"/>
              <a:gd name="T51" fmla="*/ 1759182 h 3389313"/>
              <a:gd name="T52" fmla="*/ 1368174 w 2792413"/>
              <a:gd name="T53" fmla="*/ 1755057 h 3389313"/>
              <a:gd name="T54" fmla="*/ 1337384 w 2792413"/>
              <a:gd name="T55" fmla="*/ 1826769 h 3389313"/>
              <a:gd name="T56" fmla="*/ 852376 w 2792413"/>
              <a:gd name="T57" fmla="*/ 1682710 h 3389313"/>
              <a:gd name="T58" fmla="*/ 784766 w 2792413"/>
              <a:gd name="T59" fmla="*/ 2018424 h 3389313"/>
              <a:gd name="T60" fmla="*/ 485762 w 2792413"/>
              <a:gd name="T61" fmla="*/ 1784884 h 3389313"/>
              <a:gd name="T62" fmla="*/ 583526 w 2792413"/>
              <a:gd name="T63" fmla="*/ 1432036 h 3389313"/>
              <a:gd name="T64" fmla="*/ 667641 w 2792413"/>
              <a:gd name="T65" fmla="*/ 1278141 h 3389313"/>
              <a:gd name="T66" fmla="*/ 848249 w 2792413"/>
              <a:gd name="T67" fmla="*/ 1188343 h 3389313"/>
              <a:gd name="T68" fmla="*/ 1117099 w 2792413"/>
              <a:gd name="T69" fmla="*/ 1090294 h 3389313"/>
              <a:gd name="T70" fmla="*/ 1495426 w 2792413"/>
              <a:gd name="T71" fmla="*/ 10798 h 3389313"/>
              <a:gd name="T72" fmla="*/ 1596073 w 2792413"/>
              <a:gd name="T73" fmla="*/ 50816 h 3389313"/>
              <a:gd name="T74" fmla="*/ 1679258 w 2792413"/>
              <a:gd name="T75" fmla="*/ 116241 h 3389313"/>
              <a:gd name="T76" fmla="*/ 1743076 w 2792413"/>
              <a:gd name="T77" fmla="*/ 203263 h 3389313"/>
              <a:gd name="T78" fmla="*/ 1802448 w 2792413"/>
              <a:gd name="T79" fmla="*/ 402397 h 3389313"/>
              <a:gd name="T80" fmla="*/ 1849121 w 2792413"/>
              <a:gd name="T81" fmla="*/ 458612 h 3389313"/>
              <a:gd name="T82" fmla="*/ 1861186 w 2792413"/>
              <a:gd name="T83" fmla="*/ 526260 h 3389313"/>
              <a:gd name="T84" fmla="*/ 1823086 w 2792413"/>
              <a:gd name="T85" fmla="*/ 626621 h 3389313"/>
              <a:gd name="T86" fmla="*/ 1771651 w 2792413"/>
              <a:gd name="T87" fmla="*/ 681248 h 3389313"/>
              <a:gd name="T88" fmla="*/ 1688148 w 2792413"/>
              <a:gd name="T89" fmla="*/ 863867 h 3389313"/>
              <a:gd name="T90" fmla="*/ 1552576 w 2792413"/>
              <a:gd name="T91" fmla="*/ 992176 h 3389313"/>
              <a:gd name="T92" fmla="*/ 1464628 w 2792413"/>
              <a:gd name="T93" fmla="*/ 1024254 h 3389313"/>
              <a:gd name="T94" fmla="*/ 1364933 w 2792413"/>
              <a:gd name="T95" fmla="*/ 1028383 h 3389313"/>
              <a:gd name="T96" fmla="*/ 1273493 w 2792413"/>
              <a:gd name="T97" fmla="*/ 1003928 h 3389313"/>
              <a:gd name="T98" fmla="*/ 1136333 w 2792413"/>
              <a:gd name="T99" fmla="*/ 893721 h 3389313"/>
              <a:gd name="T100" fmla="*/ 1043305 w 2792413"/>
              <a:gd name="T101" fmla="*/ 719677 h 3389313"/>
              <a:gd name="T102" fmla="*/ 984250 w 2792413"/>
              <a:gd name="T103" fmla="*/ 642183 h 3389313"/>
              <a:gd name="T104" fmla="*/ 943610 w 2792413"/>
              <a:gd name="T105" fmla="*/ 580887 h 3389313"/>
              <a:gd name="T106" fmla="*/ 930275 w 2792413"/>
              <a:gd name="T107" fmla="*/ 508792 h 3389313"/>
              <a:gd name="T108" fmla="*/ 958215 w 2792413"/>
              <a:gd name="T109" fmla="*/ 440826 h 3389313"/>
              <a:gd name="T110" fmla="*/ 1010603 w 2792413"/>
              <a:gd name="T111" fmla="*/ 336019 h 3389313"/>
              <a:gd name="T112" fmla="*/ 1081405 w 2792413"/>
              <a:gd name="T113" fmla="*/ 168327 h 3389313"/>
              <a:gd name="T114" fmla="*/ 1152525 w 2792413"/>
              <a:gd name="T115" fmla="*/ 89245 h 3389313"/>
              <a:gd name="T116" fmla="*/ 1242060 w 2792413"/>
              <a:gd name="T117" fmla="*/ 32713 h 3389313"/>
              <a:gd name="T118" fmla="*/ 1348105 w 2792413"/>
              <a:gd name="T119" fmla="*/ 3494 h 3389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92413" h="3389313">
                <a:moveTo>
                  <a:pt x="520700" y="2665413"/>
                </a:moveTo>
                <a:lnTo>
                  <a:pt x="2271713" y="2665413"/>
                </a:lnTo>
                <a:lnTo>
                  <a:pt x="2258063" y="3389313"/>
                </a:lnTo>
                <a:lnTo>
                  <a:pt x="534985" y="3389313"/>
                </a:lnTo>
                <a:lnTo>
                  <a:pt x="520700" y="2665413"/>
                </a:lnTo>
                <a:close/>
                <a:moveTo>
                  <a:pt x="0" y="2312988"/>
                </a:moveTo>
                <a:lnTo>
                  <a:pt x="2792413" y="2312988"/>
                </a:lnTo>
                <a:lnTo>
                  <a:pt x="2504058" y="3016251"/>
                </a:lnTo>
                <a:lnTo>
                  <a:pt x="2343366" y="3016251"/>
                </a:lnTo>
                <a:lnTo>
                  <a:pt x="2351623" y="2575798"/>
                </a:lnTo>
                <a:lnTo>
                  <a:pt x="440790" y="2575798"/>
                </a:lnTo>
                <a:lnTo>
                  <a:pt x="449047" y="3016251"/>
                </a:lnTo>
                <a:lnTo>
                  <a:pt x="288355" y="3016251"/>
                </a:lnTo>
                <a:lnTo>
                  <a:pt x="0" y="2312988"/>
                </a:lnTo>
                <a:close/>
                <a:moveTo>
                  <a:pt x="1131065" y="1087438"/>
                </a:moveTo>
                <a:lnTo>
                  <a:pt x="1131065" y="1087755"/>
                </a:lnTo>
                <a:lnTo>
                  <a:pt x="1131700" y="1087438"/>
                </a:lnTo>
                <a:lnTo>
                  <a:pt x="1133287" y="1104890"/>
                </a:lnTo>
                <a:lnTo>
                  <a:pt x="1135826" y="1125198"/>
                </a:lnTo>
                <a:lnTo>
                  <a:pt x="1138683" y="1148044"/>
                </a:lnTo>
                <a:lnTo>
                  <a:pt x="1142492" y="1173112"/>
                </a:lnTo>
                <a:lnTo>
                  <a:pt x="1147253" y="1201035"/>
                </a:lnTo>
                <a:lnTo>
                  <a:pt x="1153284" y="1231179"/>
                </a:lnTo>
                <a:lnTo>
                  <a:pt x="1160267" y="1262910"/>
                </a:lnTo>
                <a:lnTo>
                  <a:pt x="1168520" y="1297180"/>
                </a:lnTo>
                <a:lnTo>
                  <a:pt x="1178042" y="1333670"/>
                </a:lnTo>
                <a:lnTo>
                  <a:pt x="1183439" y="1352074"/>
                </a:lnTo>
                <a:lnTo>
                  <a:pt x="1188835" y="1371430"/>
                </a:lnTo>
                <a:lnTo>
                  <a:pt x="1195183" y="1391103"/>
                </a:lnTo>
                <a:lnTo>
                  <a:pt x="1201531" y="1411094"/>
                </a:lnTo>
                <a:lnTo>
                  <a:pt x="1208514" y="1431719"/>
                </a:lnTo>
                <a:lnTo>
                  <a:pt x="1215497" y="1452344"/>
                </a:lnTo>
                <a:lnTo>
                  <a:pt x="1223433" y="1473921"/>
                </a:lnTo>
                <a:lnTo>
                  <a:pt x="1231685" y="1495498"/>
                </a:lnTo>
                <a:lnTo>
                  <a:pt x="1240573" y="1517392"/>
                </a:lnTo>
                <a:lnTo>
                  <a:pt x="1249461" y="1539604"/>
                </a:lnTo>
                <a:lnTo>
                  <a:pt x="1258983" y="1562450"/>
                </a:lnTo>
                <a:lnTo>
                  <a:pt x="1269458" y="1585296"/>
                </a:lnTo>
                <a:lnTo>
                  <a:pt x="1279932" y="1608460"/>
                </a:lnTo>
                <a:lnTo>
                  <a:pt x="1291359" y="1632258"/>
                </a:lnTo>
                <a:lnTo>
                  <a:pt x="1294851" y="1601162"/>
                </a:lnTo>
                <a:lnTo>
                  <a:pt x="1298977" y="1571018"/>
                </a:lnTo>
                <a:lnTo>
                  <a:pt x="1306913" y="1512315"/>
                </a:lnTo>
                <a:lnTo>
                  <a:pt x="1315165" y="1458373"/>
                </a:lnTo>
                <a:lnTo>
                  <a:pt x="1323101" y="1409824"/>
                </a:lnTo>
                <a:lnTo>
                  <a:pt x="1330084" y="1368574"/>
                </a:lnTo>
                <a:lnTo>
                  <a:pt x="1336115" y="1335574"/>
                </a:lnTo>
                <a:lnTo>
                  <a:pt x="1342780" y="1300670"/>
                </a:lnTo>
                <a:lnTo>
                  <a:pt x="1298025" y="1196275"/>
                </a:lnTo>
                <a:lnTo>
                  <a:pt x="1370395" y="1127736"/>
                </a:lnTo>
                <a:lnTo>
                  <a:pt x="1421817" y="1127736"/>
                </a:lnTo>
                <a:lnTo>
                  <a:pt x="1494187" y="1196275"/>
                </a:lnTo>
                <a:lnTo>
                  <a:pt x="1449749" y="1300670"/>
                </a:lnTo>
                <a:lnTo>
                  <a:pt x="1456415" y="1335574"/>
                </a:lnTo>
                <a:lnTo>
                  <a:pt x="1462128" y="1368574"/>
                </a:lnTo>
                <a:lnTo>
                  <a:pt x="1469746" y="1409824"/>
                </a:lnTo>
                <a:lnTo>
                  <a:pt x="1477364" y="1458373"/>
                </a:lnTo>
                <a:lnTo>
                  <a:pt x="1485617" y="1512315"/>
                </a:lnTo>
                <a:lnTo>
                  <a:pt x="1493869" y="1571018"/>
                </a:lnTo>
                <a:lnTo>
                  <a:pt x="1497678" y="1601162"/>
                </a:lnTo>
                <a:lnTo>
                  <a:pt x="1501170" y="1632258"/>
                </a:lnTo>
                <a:lnTo>
                  <a:pt x="1512279" y="1608460"/>
                </a:lnTo>
                <a:lnTo>
                  <a:pt x="1523072" y="1585296"/>
                </a:lnTo>
                <a:lnTo>
                  <a:pt x="1533229" y="1562450"/>
                </a:lnTo>
                <a:lnTo>
                  <a:pt x="1542751" y="1539604"/>
                </a:lnTo>
                <a:lnTo>
                  <a:pt x="1552274" y="1517392"/>
                </a:lnTo>
                <a:lnTo>
                  <a:pt x="1560844" y="1495498"/>
                </a:lnTo>
                <a:lnTo>
                  <a:pt x="1568779" y="1473921"/>
                </a:lnTo>
                <a:lnTo>
                  <a:pt x="1576715" y="1452344"/>
                </a:lnTo>
                <a:lnTo>
                  <a:pt x="1584015" y="1431719"/>
                </a:lnTo>
                <a:lnTo>
                  <a:pt x="1590681" y="1411094"/>
                </a:lnTo>
                <a:lnTo>
                  <a:pt x="1597346" y="1391103"/>
                </a:lnTo>
                <a:lnTo>
                  <a:pt x="1603377" y="1371430"/>
                </a:lnTo>
                <a:lnTo>
                  <a:pt x="1609408" y="1352074"/>
                </a:lnTo>
                <a:lnTo>
                  <a:pt x="1614487" y="1333670"/>
                </a:lnTo>
                <a:lnTo>
                  <a:pt x="1624327" y="1297180"/>
                </a:lnTo>
                <a:lnTo>
                  <a:pt x="1632262" y="1262910"/>
                </a:lnTo>
                <a:lnTo>
                  <a:pt x="1639563" y="1231179"/>
                </a:lnTo>
                <a:lnTo>
                  <a:pt x="1644959" y="1201035"/>
                </a:lnTo>
                <a:lnTo>
                  <a:pt x="1649720" y="1173112"/>
                </a:lnTo>
                <a:lnTo>
                  <a:pt x="1653846" y="1148044"/>
                </a:lnTo>
                <a:lnTo>
                  <a:pt x="1657020" y="1125198"/>
                </a:lnTo>
                <a:lnTo>
                  <a:pt x="1659242" y="1104890"/>
                </a:lnTo>
                <a:lnTo>
                  <a:pt x="1660829" y="1087438"/>
                </a:lnTo>
                <a:lnTo>
                  <a:pt x="1661464" y="1087755"/>
                </a:lnTo>
                <a:lnTo>
                  <a:pt x="1661464" y="1087438"/>
                </a:lnTo>
                <a:lnTo>
                  <a:pt x="1675430" y="1090294"/>
                </a:lnTo>
                <a:lnTo>
                  <a:pt x="1689714" y="1093784"/>
                </a:lnTo>
                <a:lnTo>
                  <a:pt x="1703998" y="1097592"/>
                </a:lnTo>
                <a:lnTo>
                  <a:pt x="1718916" y="1101400"/>
                </a:lnTo>
                <a:lnTo>
                  <a:pt x="1749705" y="1110919"/>
                </a:lnTo>
                <a:lnTo>
                  <a:pt x="1782399" y="1120756"/>
                </a:lnTo>
                <a:lnTo>
                  <a:pt x="1812871" y="1129640"/>
                </a:lnTo>
                <a:lnTo>
                  <a:pt x="1841120" y="1138208"/>
                </a:lnTo>
                <a:lnTo>
                  <a:pt x="1866831" y="1146458"/>
                </a:lnTo>
                <a:lnTo>
                  <a:pt x="1890002" y="1154390"/>
                </a:lnTo>
                <a:lnTo>
                  <a:pt x="1911269" y="1162006"/>
                </a:lnTo>
                <a:lnTo>
                  <a:pt x="1930314" y="1168987"/>
                </a:lnTo>
                <a:lnTo>
                  <a:pt x="1947454" y="1176285"/>
                </a:lnTo>
                <a:lnTo>
                  <a:pt x="1962690" y="1183266"/>
                </a:lnTo>
                <a:lnTo>
                  <a:pt x="1976021" y="1189612"/>
                </a:lnTo>
                <a:lnTo>
                  <a:pt x="1987766" y="1195958"/>
                </a:lnTo>
                <a:lnTo>
                  <a:pt x="1998240" y="1201670"/>
                </a:lnTo>
                <a:lnTo>
                  <a:pt x="2006811" y="1207381"/>
                </a:lnTo>
                <a:lnTo>
                  <a:pt x="2014111" y="1212775"/>
                </a:lnTo>
                <a:lnTo>
                  <a:pt x="2020142" y="1218487"/>
                </a:lnTo>
                <a:lnTo>
                  <a:pt x="2025221" y="1223564"/>
                </a:lnTo>
                <a:lnTo>
                  <a:pt x="2029030" y="1228641"/>
                </a:lnTo>
                <a:lnTo>
                  <a:pt x="2035061" y="1234035"/>
                </a:lnTo>
                <a:lnTo>
                  <a:pt x="2040457" y="1240064"/>
                </a:lnTo>
                <a:lnTo>
                  <a:pt x="2046170" y="1246410"/>
                </a:lnTo>
                <a:lnTo>
                  <a:pt x="2051249" y="1252756"/>
                </a:lnTo>
                <a:lnTo>
                  <a:pt x="2056010" y="1259420"/>
                </a:lnTo>
                <a:lnTo>
                  <a:pt x="2060771" y="1266401"/>
                </a:lnTo>
                <a:lnTo>
                  <a:pt x="2065215" y="1273699"/>
                </a:lnTo>
                <a:lnTo>
                  <a:pt x="2068706" y="1281631"/>
                </a:lnTo>
                <a:lnTo>
                  <a:pt x="2069976" y="1283535"/>
                </a:lnTo>
                <a:lnTo>
                  <a:pt x="2072833" y="1289564"/>
                </a:lnTo>
                <a:lnTo>
                  <a:pt x="2083942" y="1312410"/>
                </a:lnTo>
                <a:lnTo>
                  <a:pt x="2101717" y="1348584"/>
                </a:lnTo>
                <a:lnTo>
                  <a:pt x="2124889" y="1394276"/>
                </a:lnTo>
                <a:lnTo>
                  <a:pt x="2151869" y="1446950"/>
                </a:lnTo>
                <a:lnTo>
                  <a:pt x="2182341" y="1504382"/>
                </a:lnTo>
                <a:lnTo>
                  <a:pt x="2197894" y="1534210"/>
                </a:lnTo>
                <a:lnTo>
                  <a:pt x="2214399" y="1563719"/>
                </a:lnTo>
                <a:lnTo>
                  <a:pt x="2230588" y="1593229"/>
                </a:lnTo>
                <a:lnTo>
                  <a:pt x="2247093" y="1622104"/>
                </a:lnTo>
                <a:lnTo>
                  <a:pt x="2260742" y="1645902"/>
                </a:lnTo>
                <a:lnTo>
                  <a:pt x="2274073" y="1668431"/>
                </a:lnTo>
                <a:lnTo>
                  <a:pt x="2305497" y="1634479"/>
                </a:lnTo>
                <a:lnTo>
                  <a:pt x="2332478" y="1604652"/>
                </a:lnTo>
                <a:lnTo>
                  <a:pt x="2358823" y="1575460"/>
                </a:lnTo>
                <a:lnTo>
                  <a:pt x="2406752" y="1520883"/>
                </a:lnTo>
                <a:lnTo>
                  <a:pt x="2443572" y="1478046"/>
                </a:lnTo>
                <a:lnTo>
                  <a:pt x="2465157" y="1453296"/>
                </a:lnTo>
                <a:lnTo>
                  <a:pt x="2468013" y="1449805"/>
                </a:lnTo>
                <a:lnTo>
                  <a:pt x="2471822" y="1445681"/>
                </a:lnTo>
                <a:lnTo>
                  <a:pt x="2475631" y="1441555"/>
                </a:lnTo>
                <a:lnTo>
                  <a:pt x="2483567" y="1434257"/>
                </a:lnTo>
                <a:lnTo>
                  <a:pt x="2491819" y="1427276"/>
                </a:lnTo>
                <a:lnTo>
                  <a:pt x="2500390" y="1420930"/>
                </a:lnTo>
                <a:lnTo>
                  <a:pt x="2664175" y="1245141"/>
                </a:lnTo>
                <a:lnTo>
                  <a:pt x="2669254" y="1240381"/>
                </a:lnTo>
                <a:lnTo>
                  <a:pt x="2674967" y="1235939"/>
                </a:lnTo>
                <a:lnTo>
                  <a:pt x="2680681" y="1232131"/>
                </a:lnTo>
                <a:lnTo>
                  <a:pt x="2686712" y="1229275"/>
                </a:lnTo>
                <a:lnTo>
                  <a:pt x="2693060" y="1227054"/>
                </a:lnTo>
                <a:lnTo>
                  <a:pt x="2699408" y="1225150"/>
                </a:lnTo>
                <a:lnTo>
                  <a:pt x="2706074" y="1224198"/>
                </a:lnTo>
                <a:lnTo>
                  <a:pt x="2712422" y="1223247"/>
                </a:lnTo>
                <a:lnTo>
                  <a:pt x="2719088" y="1223247"/>
                </a:lnTo>
                <a:lnTo>
                  <a:pt x="2725754" y="1224198"/>
                </a:lnTo>
                <a:lnTo>
                  <a:pt x="2732419" y="1225468"/>
                </a:lnTo>
                <a:lnTo>
                  <a:pt x="2738767" y="1227371"/>
                </a:lnTo>
                <a:lnTo>
                  <a:pt x="2745116" y="1229910"/>
                </a:lnTo>
                <a:lnTo>
                  <a:pt x="2751147" y="1233400"/>
                </a:lnTo>
                <a:lnTo>
                  <a:pt x="2757178" y="1237525"/>
                </a:lnTo>
                <a:lnTo>
                  <a:pt x="2762574" y="1241968"/>
                </a:lnTo>
                <a:lnTo>
                  <a:pt x="2767335" y="1247045"/>
                </a:lnTo>
                <a:lnTo>
                  <a:pt x="2771779" y="1252756"/>
                </a:lnTo>
                <a:lnTo>
                  <a:pt x="2775270" y="1258151"/>
                </a:lnTo>
                <a:lnTo>
                  <a:pt x="2778444" y="1264497"/>
                </a:lnTo>
                <a:lnTo>
                  <a:pt x="2780666" y="1270843"/>
                </a:lnTo>
                <a:lnTo>
                  <a:pt x="2782571" y="1277189"/>
                </a:lnTo>
                <a:lnTo>
                  <a:pt x="2783840" y="1283853"/>
                </a:lnTo>
                <a:lnTo>
                  <a:pt x="2784475" y="1290199"/>
                </a:lnTo>
                <a:lnTo>
                  <a:pt x="2784475" y="1296862"/>
                </a:lnTo>
                <a:lnTo>
                  <a:pt x="2783840" y="1303526"/>
                </a:lnTo>
                <a:lnTo>
                  <a:pt x="2782253" y="1310189"/>
                </a:lnTo>
                <a:lnTo>
                  <a:pt x="2780349" y="1316535"/>
                </a:lnTo>
                <a:lnTo>
                  <a:pt x="2777492" y="1322882"/>
                </a:lnTo>
                <a:lnTo>
                  <a:pt x="2774635" y="1328911"/>
                </a:lnTo>
                <a:lnTo>
                  <a:pt x="2770509" y="1334622"/>
                </a:lnTo>
                <a:lnTo>
                  <a:pt x="2766065" y="1340334"/>
                </a:lnTo>
                <a:lnTo>
                  <a:pt x="2694964" y="1416171"/>
                </a:lnTo>
                <a:lnTo>
                  <a:pt x="2705122" y="1422200"/>
                </a:lnTo>
                <a:lnTo>
                  <a:pt x="2709883" y="1426007"/>
                </a:lnTo>
                <a:lnTo>
                  <a:pt x="2714644" y="1429815"/>
                </a:lnTo>
                <a:lnTo>
                  <a:pt x="2721310" y="1435844"/>
                </a:lnTo>
                <a:lnTo>
                  <a:pt x="2727658" y="1441873"/>
                </a:lnTo>
                <a:lnTo>
                  <a:pt x="2733689" y="1448854"/>
                </a:lnTo>
                <a:lnTo>
                  <a:pt x="2739085" y="1455517"/>
                </a:lnTo>
                <a:lnTo>
                  <a:pt x="2744481" y="1462498"/>
                </a:lnTo>
                <a:lnTo>
                  <a:pt x="2749242" y="1469478"/>
                </a:lnTo>
                <a:lnTo>
                  <a:pt x="2753686" y="1476777"/>
                </a:lnTo>
                <a:lnTo>
                  <a:pt x="2757812" y="1484392"/>
                </a:lnTo>
                <a:lnTo>
                  <a:pt x="2761621" y="1492008"/>
                </a:lnTo>
                <a:lnTo>
                  <a:pt x="2764478" y="1499940"/>
                </a:lnTo>
                <a:lnTo>
                  <a:pt x="2767335" y="1507873"/>
                </a:lnTo>
                <a:lnTo>
                  <a:pt x="2770191" y="1515806"/>
                </a:lnTo>
                <a:lnTo>
                  <a:pt x="2771779" y="1524056"/>
                </a:lnTo>
                <a:lnTo>
                  <a:pt x="2773683" y="1532306"/>
                </a:lnTo>
                <a:lnTo>
                  <a:pt x="2774953" y="1540556"/>
                </a:lnTo>
                <a:lnTo>
                  <a:pt x="2775905" y="1548806"/>
                </a:lnTo>
                <a:lnTo>
                  <a:pt x="2776222" y="1557373"/>
                </a:lnTo>
                <a:lnTo>
                  <a:pt x="2776222" y="1565623"/>
                </a:lnTo>
                <a:lnTo>
                  <a:pt x="2775905" y="1574191"/>
                </a:lnTo>
                <a:lnTo>
                  <a:pt x="2775270" y="1582441"/>
                </a:lnTo>
                <a:lnTo>
                  <a:pt x="2774000" y="1591008"/>
                </a:lnTo>
                <a:lnTo>
                  <a:pt x="2772731" y="1598941"/>
                </a:lnTo>
                <a:lnTo>
                  <a:pt x="2770826" y="1607508"/>
                </a:lnTo>
                <a:lnTo>
                  <a:pt x="2768604" y="1615758"/>
                </a:lnTo>
                <a:lnTo>
                  <a:pt x="2765430" y="1623691"/>
                </a:lnTo>
                <a:lnTo>
                  <a:pt x="2762574" y="1631624"/>
                </a:lnTo>
                <a:lnTo>
                  <a:pt x="2758765" y="1639556"/>
                </a:lnTo>
                <a:lnTo>
                  <a:pt x="2754956" y="1647489"/>
                </a:lnTo>
                <a:lnTo>
                  <a:pt x="2750194" y="1654787"/>
                </a:lnTo>
                <a:lnTo>
                  <a:pt x="2745433" y="1662085"/>
                </a:lnTo>
                <a:lnTo>
                  <a:pt x="2740355" y="1669383"/>
                </a:lnTo>
                <a:lnTo>
                  <a:pt x="2734641" y="1676364"/>
                </a:lnTo>
                <a:lnTo>
                  <a:pt x="2716549" y="1697941"/>
                </a:lnTo>
                <a:lnTo>
                  <a:pt x="2670206" y="1751249"/>
                </a:lnTo>
                <a:lnTo>
                  <a:pt x="2639417" y="1786470"/>
                </a:lnTo>
                <a:lnTo>
                  <a:pt x="2605136" y="1824865"/>
                </a:lnTo>
                <a:lnTo>
                  <a:pt x="2569586" y="1864529"/>
                </a:lnTo>
                <a:lnTo>
                  <a:pt x="2532766" y="1904827"/>
                </a:lnTo>
                <a:lnTo>
                  <a:pt x="2508325" y="1930529"/>
                </a:lnTo>
                <a:lnTo>
                  <a:pt x="2484519" y="1955914"/>
                </a:lnTo>
                <a:lnTo>
                  <a:pt x="2461030" y="1979712"/>
                </a:lnTo>
                <a:lnTo>
                  <a:pt x="2438811" y="2001606"/>
                </a:lnTo>
                <a:lnTo>
                  <a:pt x="2426115" y="2013347"/>
                </a:lnTo>
                <a:lnTo>
                  <a:pt x="2413418" y="2025087"/>
                </a:lnTo>
                <a:lnTo>
                  <a:pt x="2400722" y="2035876"/>
                </a:lnTo>
                <a:lnTo>
                  <a:pt x="2387708" y="2046664"/>
                </a:lnTo>
                <a:lnTo>
                  <a:pt x="2380090" y="2052376"/>
                </a:lnTo>
                <a:lnTo>
                  <a:pt x="2371837" y="2058405"/>
                </a:lnTo>
                <a:lnTo>
                  <a:pt x="2362314" y="2064751"/>
                </a:lnTo>
                <a:lnTo>
                  <a:pt x="2351205" y="2071414"/>
                </a:lnTo>
                <a:lnTo>
                  <a:pt x="2343904" y="2075222"/>
                </a:lnTo>
                <a:lnTo>
                  <a:pt x="2335969" y="2079347"/>
                </a:lnTo>
                <a:lnTo>
                  <a:pt x="2326447" y="2083155"/>
                </a:lnTo>
                <a:lnTo>
                  <a:pt x="2315337" y="2087280"/>
                </a:lnTo>
                <a:lnTo>
                  <a:pt x="2307719" y="2089501"/>
                </a:lnTo>
                <a:lnTo>
                  <a:pt x="2300101" y="2091405"/>
                </a:lnTo>
                <a:lnTo>
                  <a:pt x="2292801" y="2093309"/>
                </a:lnTo>
                <a:lnTo>
                  <a:pt x="2284865" y="2094578"/>
                </a:lnTo>
                <a:lnTo>
                  <a:pt x="2277565" y="2095530"/>
                </a:lnTo>
                <a:lnTo>
                  <a:pt x="2270582" y="2096164"/>
                </a:lnTo>
                <a:lnTo>
                  <a:pt x="2262964" y="2096799"/>
                </a:lnTo>
                <a:lnTo>
                  <a:pt x="2255981" y="2097116"/>
                </a:lnTo>
                <a:lnTo>
                  <a:pt x="2244871" y="2096799"/>
                </a:lnTo>
                <a:lnTo>
                  <a:pt x="2234397" y="2095530"/>
                </a:lnTo>
                <a:lnTo>
                  <a:pt x="2224557" y="2093943"/>
                </a:lnTo>
                <a:lnTo>
                  <a:pt x="2215034" y="2092357"/>
                </a:lnTo>
                <a:lnTo>
                  <a:pt x="2206147" y="2090453"/>
                </a:lnTo>
                <a:lnTo>
                  <a:pt x="2197894" y="2087597"/>
                </a:lnTo>
                <a:lnTo>
                  <a:pt x="2190593" y="2085058"/>
                </a:lnTo>
                <a:lnTo>
                  <a:pt x="2183610" y="2082520"/>
                </a:lnTo>
                <a:lnTo>
                  <a:pt x="2176945" y="2079982"/>
                </a:lnTo>
                <a:lnTo>
                  <a:pt x="2170596" y="2077126"/>
                </a:lnTo>
                <a:lnTo>
                  <a:pt x="2159487" y="2071097"/>
                </a:lnTo>
                <a:lnTo>
                  <a:pt x="2149647" y="2065385"/>
                </a:lnTo>
                <a:lnTo>
                  <a:pt x="2140759" y="2059674"/>
                </a:lnTo>
                <a:lnTo>
                  <a:pt x="2133141" y="2053962"/>
                </a:lnTo>
                <a:lnTo>
                  <a:pt x="2125841" y="2048251"/>
                </a:lnTo>
                <a:lnTo>
                  <a:pt x="2119175" y="2043174"/>
                </a:lnTo>
                <a:lnTo>
                  <a:pt x="2113462" y="2037779"/>
                </a:lnTo>
                <a:lnTo>
                  <a:pt x="2102670" y="2027308"/>
                </a:lnTo>
                <a:lnTo>
                  <a:pt x="2092512" y="2017154"/>
                </a:lnTo>
                <a:lnTo>
                  <a:pt x="2083307" y="2006683"/>
                </a:lnTo>
                <a:lnTo>
                  <a:pt x="2074737" y="1996847"/>
                </a:lnTo>
                <a:lnTo>
                  <a:pt x="2066167" y="1986375"/>
                </a:lnTo>
                <a:lnTo>
                  <a:pt x="2057914" y="1975904"/>
                </a:lnTo>
                <a:lnTo>
                  <a:pt x="2049979" y="1965116"/>
                </a:lnTo>
                <a:lnTo>
                  <a:pt x="2042044" y="1954010"/>
                </a:lnTo>
                <a:lnTo>
                  <a:pt x="2026490" y="1931798"/>
                </a:lnTo>
                <a:lnTo>
                  <a:pt x="2013476" y="1912125"/>
                </a:lnTo>
                <a:lnTo>
                  <a:pt x="2000462" y="1891817"/>
                </a:lnTo>
                <a:lnTo>
                  <a:pt x="1987131" y="1870557"/>
                </a:lnTo>
                <a:lnTo>
                  <a:pt x="1974117" y="1848663"/>
                </a:lnTo>
                <a:lnTo>
                  <a:pt x="1961103" y="1826769"/>
                </a:lnTo>
                <a:lnTo>
                  <a:pt x="1948089" y="1803922"/>
                </a:lnTo>
                <a:lnTo>
                  <a:pt x="1922061" y="1758547"/>
                </a:lnTo>
                <a:lnTo>
                  <a:pt x="1922061" y="2143126"/>
                </a:lnTo>
                <a:lnTo>
                  <a:pt x="1428165" y="2143126"/>
                </a:lnTo>
                <a:lnTo>
                  <a:pt x="1455462" y="1826769"/>
                </a:lnTo>
                <a:lnTo>
                  <a:pt x="1455145" y="1818519"/>
                </a:lnTo>
                <a:lnTo>
                  <a:pt x="1454510" y="1810269"/>
                </a:lnTo>
                <a:lnTo>
                  <a:pt x="1452923" y="1802653"/>
                </a:lnTo>
                <a:lnTo>
                  <a:pt x="1450701" y="1795038"/>
                </a:lnTo>
                <a:lnTo>
                  <a:pt x="1448479" y="1788057"/>
                </a:lnTo>
                <a:lnTo>
                  <a:pt x="1445623" y="1781076"/>
                </a:lnTo>
                <a:lnTo>
                  <a:pt x="1441814" y="1774730"/>
                </a:lnTo>
                <a:lnTo>
                  <a:pt x="1438005" y="1769018"/>
                </a:lnTo>
                <a:lnTo>
                  <a:pt x="1433878" y="1763941"/>
                </a:lnTo>
                <a:lnTo>
                  <a:pt x="1429434" y="1759182"/>
                </a:lnTo>
                <a:lnTo>
                  <a:pt x="1424673" y="1755057"/>
                </a:lnTo>
                <a:lnTo>
                  <a:pt x="1419595" y="1751566"/>
                </a:lnTo>
                <a:lnTo>
                  <a:pt x="1413881" y="1748711"/>
                </a:lnTo>
                <a:lnTo>
                  <a:pt x="1408485" y="1746807"/>
                </a:lnTo>
                <a:lnTo>
                  <a:pt x="1402454" y="1745538"/>
                </a:lnTo>
                <a:lnTo>
                  <a:pt x="1396423" y="1744903"/>
                </a:lnTo>
                <a:lnTo>
                  <a:pt x="1390710" y="1745538"/>
                </a:lnTo>
                <a:lnTo>
                  <a:pt x="1384679" y="1746807"/>
                </a:lnTo>
                <a:lnTo>
                  <a:pt x="1378966" y="1748711"/>
                </a:lnTo>
                <a:lnTo>
                  <a:pt x="1373570" y="1751566"/>
                </a:lnTo>
                <a:lnTo>
                  <a:pt x="1368174" y="1755057"/>
                </a:lnTo>
                <a:lnTo>
                  <a:pt x="1363412" y="1759182"/>
                </a:lnTo>
                <a:lnTo>
                  <a:pt x="1358969" y="1763941"/>
                </a:lnTo>
                <a:lnTo>
                  <a:pt x="1354842" y="1769018"/>
                </a:lnTo>
                <a:lnTo>
                  <a:pt x="1351351" y="1774730"/>
                </a:lnTo>
                <a:lnTo>
                  <a:pt x="1347542" y="1781076"/>
                </a:lnTo>
                <a:lnTo>
                  <a:pt x="1344367" y="1788057"/>
                </a:lnTo>
                <a:lnTo>
                  <a:pt x="1342146" y="1795038"/>
                </a:lnTo>
                <a:lnTo>
                  <a:pt x="1339924" y="1802653"/>
                </a:lnTo>
                <a:lnTo>
                  <a:pt x="1338971" y="1810269"/>
                </a:lnTo>
                <a:lnTo>
                  <a:pt x="1337702" y="1818519"/>
                </a:lnTo>
                <a:lnTo>
                  <a:pt x="1337384" y="1826769"/>
                </a:lnTo>
                <a:lnTo>
                  <a:pt x="1364999" y="2143126"/>
                </a:lnTo>
                <a:lnTo>
                  <a:pt x="870151" y="2143126"/>
                </a:lnTo>
                <a:lnTo>
                  <a:pt x="870151" y="1651297"/>
                </a:lnTo>
                <a:lnTo>
                  <a:pt x="869833" y="1651297"/>
                </a:lnTo>
                <a:lnTo>
                  <a:pt x="868881" y="1652249"/>
                </a:lnTo>
                <a:lnTo>
                  <a:pt x="867294" y="1653201"/>
                </a:lnTo>
                <a:lnTo>
                  <a:pt x="864755" y="1656691"/>
                </a:lnTo>
                <a:lnTo>
                  <a:pt x="861581" y="1661133"/>
                </a:lnTo>
                <a:lnTo>
                  <a:pt x="858724" y="1667162"/>
                </a:lnTo>
                <a:lnTo>
                  <a:pt x="855867" y="1674143"/>
                </a:lnTo>
                <a:lnTo>
                  <a:pt x="852376" y="1682710"/>
                </a:lnTo>
                <a:lnTo>
                  <a:pt x="848884" y="1691912"/>
                </a:lnTo>
                <a:lnTo>
                  <a:pt x="845710" y="1702701"/>
                </a:lnTo>
                <a:lnTo>
                  <a:pt x="839044" y="1726816"/>
                </a:lnTo>
                <a:lnTo>
                  <a:pt x="832061" y="1755057"/>
                </a:lnTo>
                <a:lnTo>
                  <a:pt x="824443" y="1786153"/>
                </a:lnTo>
                <a:lnTo>
                  <a:pt x="817460" y="1820423"/>
                </a:lnTo>
                <a:lnTo>
                  <a:pt x="810477" y="1856913"/>
                </a:lnTo>
                <a:lnTo>
                  <a:pt x="803811" y="1895308"/>
                </a:lnTo>
                <a:lnTo>
                  <a:pt x="797145" y="1935606"/>
                </a:lnTo>
                <a:lnTo>
                  <a:pt x="790797" y="1976221"/>
                </a:lnTo>
                <a:lnTo>
                  <a:pt x="784766" y="2018424"/>
                </a:lnTo>
                <a:lnTo>
                  <a:pt x="779688" y="2060308"/>
                </a:lnTo>
                <a:lnTo>
                  <a:pt x="774609" y="2101876"/>
                </a:lnTo>
                <a:lnTo>
                  <a:pt x="771118" y="2143126"/>
                </a:lnTo>
                <a:lnTo>
                  <a:pt x="438150" y="2143126"/>
                </a:lnTo>
                <a:lnTo>
                  <a:pt x="443864" y="2084741"/>
                </a:lnTo>
                <a:lnTo>
                  <a:pt x="449894" y="2028577"/>
                </a:lnTo>
                <a:lnTo>
                  <a:pt x="455925" y="1975269"/>
                </a:lnTo>
                <a:lnTo>
                  <a:pt x="463226" y="1923865"/>
                </a:lnTo>
                <a:lnTo>
                  <a:pt x="470209" y="1875317"/>
                </a:lnTo>
                <a:lnTo>
                  <a:pt x="478144" y="1828990"/>
                </a:lnTo>
                <a:lnTo>
                  <a:pt x="485762" y="1784884"/>
                </a:lnTo>
                <a:lnTo>
                  <a:pt x="494015" y="1742682"/>
                </a:lnTo>
                <a:lnTo>
                  <a:pt x="502585" y="1702701"/>
                </a:lnTo>
                <a:lnTo>
                  <a:pt x="511155" y="1665258"/>
                </a:lnTo>
                <a:lnTo>
                  <a:pt x="520043" y="1629085"/>
                </a:lnTo>
                <a:lnTo>
                  <a:pt x="528931" y="1595450"/>
                </a:lnTo>
                <a:lnTo>
                  <a:pt x="537818" y="1563719"/>
                </a:lnTo>
                <a:lnTo>
                  <a:pt x="547023" y="1533892"/>
                </a:lnTo>
                <a:lnTo>
                  <a:pt x="556228" y="1505969"/>
                </a:lnTo>
                <a:lnTo>
                  <a:pt x="565116" y="1479632"/>
                </a:lnTo>
                <a:lnTo>
                  <a:pt x="574638" y="1454882"/>
                </a:lnTo>
                <a:lnTo>
                  <a:pt x="583526" y="1432036"/>
                </a:lnTo>
                <a:lnTo>
                  <a:pt x="592413" y="1410777"/>
                </a:lnTo>
                <a:lnTo>
                  <a:pt x="601301" y="1391420"/>
                </a:lnTo>
                <a:lnTo>
                  <a:pt x="609871" y="1373334"/>
                </a:lnTo>
                <a:lnTo>
                  <a:pt x="618124" y="1356516"/>
                </a:lnTo>
                <a:lnTo>
                  <a:pt x="626059" y="1341920"/>
                </a:lnTo>
                <a:lnTo>
                  <a:pt x="633995" y="1327959"/>
                </a:lnTo>
                <a:lnTo>
                  <a:pt x="641930" y="1315266"/>
                </a:lnTo>
                <a:lnTo>
                  <a:pt x="648913" y="1304160"/>
                </a:lnTo>
                <a:lnTo>
                  <a:pt x="655579" y="1294324"/>
                </a:lnTo>
                <a:lnTo>
                  <a:pt x="661927" y="1285756"/>
                </a:lnTo>
                <a:lnTo>
                  <a:pt x="667641" y="1278141"/>
                </a:lnTo>
                <a:lnTo>
                  <a:pt x="673037" y="1271478"/>
                </a:lnTo>
                <a:lnTo>
                  <a:pt x="677798" y="1266083"/>
                </a:lnTo>
                <a:lnTo>
                  <a:pt x="681924" y="1261641"/>
                </a:lnTo>
                <a:lnTo>
                  <a:pt x="699065" y="1252756"/>
                </a:lnTo>
                <a:lnTo>
                  <a:pt x="717475" y="1243237"/>
                </a:lnTo>
                <a:lnTo>
                  <a:pt x="737154" y="1234035"/>
                </a:lnTo>
                <a:lnTo>
                  <a:pt x="758104" y="1224833"/>
                </a:lnTo>
                <a:lnTo>
                  <a:pt x="779688" y="1215948"/>
                </a:lnTo>
                <a:lnTo>
                  <a:pt x="801907" y="1206746"/>
                </a:lnTo>
                <a:lnTo>
                  <a:pt x="824761" y="1197227"/>
                </a:lnTo>
                <a:lnTo>
                  <a:pt x="848249" y="1188343"/>
                </a:lnTo>
                <a:lnTo>
                  <a:pt x="895544" y="1170891"/>
                </a:lnTo>
                <a:lnTo>
                  <a:pt x="942204" y="1154390"/>
                </a:lnTo>
                <a:lnTo>
                  <a:pt x="987594" y="1138525"/>
                </a:lnTo>
                <a:lnTo>
                  <a:pt x="1030445" y="1124564"/>
                </a:lnTo>
                <a:lnTo>
                  <a:pt x="1041554" y="1118217"/>
                </a:lnTo>
                <a:lnTo>
                  <a:pt x="1053299" y="1112188"/>
                </a:lnTo>
                <a:lnTo>
                  <a:pt x="1065678" y="1107111"/>
                </a:lnTo>
                <a:lnTo>
                  <a:pt x="1077740" y="1102352"/>
                </a:lnTo>
                <a:lnTo>
                  <a:pt x="1090754" y="1097909"/>
                </a:lnTo>
                <a:lnTo>
                  <a:pt x="1103768" y="1094102"/>
                </a:lnTo>
                <a:lnTo>
                  <a:pt x="1117099" y="1090294"/>
                </a:lnTo>
                <a:lnTo>
                  <a:pt x="1131065" y="1087438"/>
                </a:lnTo>
                <a:close/>
                <a:moveTo>
                  <a:pt x="1401445" y="0"/>
                </a:moveTo>
                <a:lnTo>
                  <a:pt x="1412240" y="318"/>
                </a:lnTo>
                <a:lnTo>
                  <a:pt x="1423353" y="635"/>
                </a:lnTo>
                <a:lnTo>
                  <a:pt x="1433513" y="1588"/>
                </a:lnTo>
                <a:lnTo>
                  <a:pt x="1444308" y="2223"/>
                </a:lnTo>
                <a:lnTo>
                  <a:pt x="1454786" y="3494"/>
                </a:lnTo>
                <a:lnTo>
                  <a:pt x="1465263" y="4764"/>
                </a:lnTo>
                <a:lnTo>
                  <a:pt x="1475423" y="6670"/>
                </a:lnTo>
                <a:lnTo>
                  <a:pt x="1485266" y="8575"/>
                </a:lnTo>
                <a:lnTo>
                  <a:pt x="1495426" y="10798"/>
                </a:lnTo>
                <a:lnTo>
                  <a:pt x="1505268" y="13339"/>
                </a:lnTo>
                <a:lnTo>
                  <a:pt x="1515111" y="15880"/>
                </a:lnTo>
                <a:lnTo>
                  <a:pt x="1524636" y="19056"/>
                </a:lnTo>
                <a:lnTo>
                  <a:pt x="1533843" y="22232"/>
                </a:lnTo>
                <a:lnTo>
                  <a:pt x="1543368" y="25726"/>
                </a:lnTo>
                <a:lnTo>
                  <a:pt x="1552576" y="29219"/>
                </a:lnTo>
                <a:lnTo>
                  <a:pt x="1561466" y="33030"/>
                </a:lnTo>
                <a:lnTo>
                  <a:pt x="1570356" y="37159"/>
                </a:lnTo>
                <a:lnTo>
                  <a:pt x="1578928" y="41605"/>
                </a:lnTo>
                <a:lnTo>
                  <a:pt x="1587818" y="46052"/>
                </a:lnTo>
                <a:lnTo>
                  <a:pt x="1596073" y="50816"/>
                </a:lnTo>
                <a:lnTo>
                  <a:pt x="1604646" y="55897"/>
                </a:lnTo>
                <a:lnTo>
                  <a:pt x="1612583" y="60979"/>
                </a:lnTo>
                <a:lnTo>
                  <a:pt x="1620521" y="66378"/>
                </a:lnTo>
                <a:lnTo>
                  <a:pt x="1628776" y="72095"/>
                </a:lnTo>
                <a:lnTo>
                  <a:pt x="1636078" y="77812"/>
                </a:lnTo>
                <a:lnTo>
                  <a:pt x="1644016" y="83528"/>
                </a:lnTo>
                <a:lnTo>
                  <a:pt x="1651318" y="89880"/>
                </a:lnTo>
                <a:lnTo>
                  <a:pt x="1658303" y="96232"/>
                </a:lnTo>
                <a:lnTo>
                  <a:pt x="1665606" y="102902"/>
                </a:lnTo>
                <a:lnTo>
                  <a:pt x="1672591" y="109571"/>
                </a:lnTo>
                <a:lnTo>
                  <a:pt x="1679258" y="116241"/>
                </a:lnTo>
                <a:lnTo>
                  <a:pt x="1685926" y="123546"/>
                </a:lnTo>
                <a:lnTo>
                  <a:pt x="1692593" y="130851"/>
                </a:lnTo>
                <a:lnTo>
                  <a:pt x="1698943" y="138155"/>
                </a:lnTo>
                <a:lnTo>
                  <a:pt x="1704976" y="145778"/>
                </a:lnTo>
                <a:lnTo>
                  <a:pt x="1710691" y="153400"/>
                </a:lnTo>
                <a:lnTo>
                  <a:pt x="1716723" y="161658"/>
                </a:lnTo>
                <a:lnTo>
                  <a:pt x="1722438" y="169597"/>
                </a:lnTo>
                <a:lnTo>
                  <a:pt x="1727836" y="177537"/>
                </a:lnTo>
                <a:lnTo>
                  <a:pt x="1733233" y="186113"/>
                </a:lnTo>
                <a:lnTo>
                  <a:pt x="1738313" y="194688"/>
                </a:lnTo>
                <a:lnTo>
                  <a:pt x="1743076" y="203263"/>
                </a:lnTo>
                <a:lnTo>
                  <a:pt x="1747838" y="212156"/>
                </a:lnTo>
                <a:lnTo>
                  <a:pt x="1752283" y="221048"/>
                </a:lnTo>
                <a:lnTo>
                  <a:pt x="1760856" y="239469"/>
                </a:lnTo>
                <a:lnTo>
                  <a:pt x="1768793" y="258207"/>
                </a:lnTo>
                <a:lnTo>
                  <a:pt x="1776096" y="277581"/>
                </a:lnTo>
                <a:lnTo>
                  <a:pt x="1782446" y="297272"/>
                </a:lnTo>
                <a:lnTo>
                  <a:pt x="1788161" y="317916"/>
                </a:lnTo>
                <a:lnTo>
                  <a:pt x="1792923" y="338560"/>
                </a:lnTo>
                <a:lnTo>
                  <a:pt x="1797051" y="359521"/>
                </a:lnTo>
                <a:lnTo>
                  <a:pt x="1799908" y="380800"/>
                </a:lnTo>
                <a:lnTo>
                  <a:pt x="1802448" y="402397"/>
                </a:lnTo>
                <a:lnTo>
                  <a:pt x="1804036" y="424946"/>
                </a:lnTo>
                <a:lnTo>
                  <a:pt x="1809751" y="426534"/>
                </a:lnTo>
                <a:lnTo>
                  <a:pt x="1815148" y="428758"/>
                </a:lnTo>
                <a:lnTo>
                  <a:pt x="1819911" y="431616"/>
                </a:lnTo>
                <a:lnTo>
                  <a:pt x="1825308" y="434474"/>
                </a:lnTo>
                <a:lnTo>
                  <a:pt x="1829753" y="437968"/>
                </a:lnTo>
                <a:lnTo>
                  <a:pt x="1834198" y="441144"/>
                </a:lnTo>
                <a:lnTo>
                  <a:pt x="1838326" y="445273"/>
                </a:lnTo>
                <a:lnTo>
                  <a:pt x="1842453" y="449401"/>
                </a:lnTo>
                <a:lnTo>
                  <a:pt x="1845628" y="453848"/>
                </a:lnTo>
                <a:lnTo>
                  <a:pt x="1849121" y="458612"/>
                </a:lnTo>
                <a:lnTo>
                  <a:pt x="1851978" y="463693"/>
                </a:lnTo>
                <a:lnTo>
                  <a:pt x="1854201" y="469728"/>
                </a:lnTo>
                <a:lnTo>
                  <a:pt x="1856423" y="475762"/>
                </a:lnTo>
                <a:lnTo>
                  <a:pt x="1858328" y="482114"/>
                </a:lnTo>
                <a:lnTo>
                  <a:pt x="1859916" y="488784"/>
                </a:lnTo>
                <a:lnTo>
                  <a:pt x="1860868" y="496088"/>
                </a:lnTo>
                <a:lnTo>
                  <a:pt x="1861503" y="502123"/>
                </a:lnTo>
                <a:lnTo>
                  <a:pt x="1862138" y="507839"/>
                </a:lnTo>
                <a:lnTo>
                  <a:pt x="1862138" y="513874"/>
                </a:lnTo>
                <a:lnTo>
                  <a:pt x="1861503" y="519908"/>
                </a:lnTo>
                <a:lnTo>
                  <a:pt x="1861186" y="526260"/>
                </a:lnTo>
                <a:lnTo>
                  <a:pt x="1860868" y="532294"/>
                </a:lnTo>
                <a:lnTo>
                  <a:pt x="1858963" y="544998"/>
                </a:lnTo>
                <a:lnTo>
                  <a:pt x="1856106" y="557385"/>
                </a:lnTo>
                <a:lnTo>
                  <a:pt x="1852296" y="569771"/>
                </a:lnTo>
                <a:lnTo>
                  <a:pt x="1847851" y="582157"/>
                </a:lnTo>
                <a:lnTo>
                  <a:pt x="1842771" y="593908"/>
                </a:lnTo>
                <a:lnTo>
                  <a:pt x="1836738" y="605342"/>
                </a:lnTo>
                <a:lnTo>
                  <a:pt x="1833881" y="611059"/>
                </a:lnTo>
                <a:lnTo>
                  <a:pt x="1830071" y="616140"/>
                </a:lnTo>
                <a:lnTo>
                  <a:pt x="1826578" y="621540"/>
                </a:lnTo>
                <a:lnTo>
                  <a:pt x="1823086" y="626621"/>
                </a:lnTo>
                <a:lnTo>
                  <a:pt x="1818958" y="631385"/>
                </a:lnTo>
                <a:lnTo>
                  <a:pt x="1814831" y="635831"/>
                </a:lnTo>
                <a:lnTo>
                  <a:pt x="1810703" y="640278"/>
                </a:lnTo>
                <a:lnTo>
                  <a:pt x="1806258" y="644407"/>
                </a:lnTo>
                <a:lnTo>
                  <a:pt x="1801813" y="648218"/>
                </a:lnTo>
                <a:lnTo>
                  <a:pt x="1797051" y="652029"/>
                </a:lnTo>
                <a:lnTo>
                  <a:pt x="1792288" y="655205"/>
                </a:lnTo>
                <a:lnTo>
                  <a:pt x="1787208" y="658063"/>
                </a:lnTo>
                <a:lnTo>
                  <a:pt x="1782128" y="660922"/>
                </a:lnTo>
                <a:lnTo>
                  <a:pt x="1777048" y="663145"/>
                </a:lnTo>
                <a:lnTo>
                  <a:pt x="1771651" y="681248"/>
                </a:lnTo>
                <a:lnTo>
                  <a:pt x="1766571" y="699033"/>
                </a:lnTo>
                <a:lnTo>
                  <a:pt x="1760538" y="716501"/>
                </a:lnTo>
                <a:lnTo>
                  <a:pt x="1754188" y="733969"/>
                </a:lnTo>
                <a:lnTo>
                  <a:pt x="1747521" y="751437"/>
                </a:lnTo>
                <a:lnTo>
                  <a:pt x="1740218" y="768587"/>
                </a:lnTo>
                <a:lnTo>
                  <a:pt x="1732598" y="785420"/>
                </a:lnTo>
                <a:lnTo>
                  <a:pt x="1724661" y="801618"/>
                </a:lnTo>
                <a:lnTo>
                  <a:pt x="1716406" y="817497"/>
                </a:lnTo>
                <a:lnTo>
                  <a:pt x="1707516" y="833695"/>
                </a:lnTo>
                <a:lnTo>
                  <a:pt x="1698308" y="848940"/>
                </a:lnTo>
                <a:lnTo>
                  <a:pt x="1688148" y="863867"/>
                </a:lnTo>
                <a:lnTo>
                  <a:pt x="1677988" y="878159"/>
                </a:lnTo>
                <a:lnTo>
                  <a:pt x="1667511" y="892451"/>
                </a:lnTo>
                <a:lnTo>
                  <a:pt x="1656716" y="905790"/>
                </a:lnTo>
                <a:lnTo>
                  <a:pt x="1644968" y="918811"/>
                </a:lnTo>
                <a:lnTo>
                  <a:pt x="1633221" y="931515"/>
                </a:lnTo>
                <a:lnTo>
                  <a:pt x="1620838" y="943266"/>
                </a:lnTo>
                <a:lnTo>
                  <a:pt x="1607821" y="954382"/>
                </a:lnTo>
                <a:lnTo>
                  <a:pt x="1594803" y="964863"/>
                </a:lnTo>
                <a:lnTo>
                  <a:pt x="1581151" y="974709"/>
                </a:lnTo>
                <a:lnTo>
                  <a:pt x="1567181" y="983919"/>
                </a:lnTo>
                <a:lnTo>
                  <a:pt x="1552576" y="992176"/>
                </a:lnTo>
                <a:lnTo>
                  <a:pt x="1545273" y="996305"/>
                </a:lnTo>
                <a:lnTo>
                  <a:pt x="1537336" y="1000116"/>
                </a:lnTo>
                <a:lnTo>
                  <a:pt x="1530033" y="1003610"/>
                </a:lnTo>
                <a:lnTo>
                  <a:pt x="1522096" y="1006786"/>
                </a:lnTo>
                <a:lnTo>
                  <a:pt x="1513841" y="1010279"/>
                </a:lnTo>
                <a:lnTo>
                  <a:pt x="1506221" y="1012820"/>
                </a:lnTo>
                <a:lnTo>
                  <a:pt x="1497966" y="1015679"/>
                </a:lnTo>
                <a:lnTo>
                  <a:pt x="1489711" y="1017902"/>
                </a:lnTo>
                <a:lnTo>
                  <a:pt x="1481456" y="1020443"/>
                </a:lnTo>
                <a:lnTo>
                  <a:pt x="1473201" y="1022348"/>
                </a:lnTo>
                <a:lnTo>
                  <a:pt x="1464628" y="1024254"/>
                </a:lnTo>
                <a:lnTo>
                  <a:pt x="1455738" y="1025842"/>
                </a:lnTo>
                <a:lnTo>
                  <a:pt x="1447166" y="1027112"/>
                </a:lnTo>
                <a:lnTo>
                  <a:pt x="1438276" y="1028383"/>
                </a:lnTo>
                <a:lnTo>
                  <a:pt x="1429068" y="1029018"/>
                </a:lnTo>
                <a:lnTo>
                  <a:pt x="1419860" y="1029971"/>
                </a:lnTo>
                <a:lnTo>
                  <a:pt x="1410653" y="1030288"/>
                </a:lnTo>
                <a:lnTo>
                  <a:pt x="1401445" y="1030288"/>
                </a:lnTo>
                <a:lnTo>
                  <a:pt x="1391920" y="1030288"/>
                </a:lnTo>
                <a:lnTo>
                  <a:pt x="1382713" y="1029971"/>
                </a:lnTo>
                <a:lnTo>
                  <a:pt x="1373823" y="1029018"/>
                </a:lnTo>
                <a:lnTo>
                  <a:pt x="1364933" y="1028383"/>
                </a:lnTo>
                <a:lnTo>
                  <a:pt x="1356043" y="1027112"/>
                </a:lnTo>
                <a:lnTo>
                  <a:pt x="1347153" y="1025842"/>
                </a:lnTo>
                <a:lnTo>
                  <a:pt x="1338580" y="1024254"/>
                </a:lnTo>
                <a:lnTo>
                  <a:pt x="1330008" y="1022348"/>
                </a:lnTo>
                <a:lnTo>
                  <a:pt x="1321753" y="1020443"/>
                </a:lnTo>
                <a:lnTo>
                  <a:pt x="1313180" y="1018219"/>
                </a:lnTo>
                <a:lnTo>
                  <a:pt x="1305243" y="1015679"/>
                </a:lnTo>
                <a:lnTo>
                  <a:pt x="1297305" y="1013138"/>
                </a:lnTo>
                <a:lnTo>
                  <a:pt x="1289050" y="1010279"/>
                </a:lnTo>
                <a:lnTo>
                  <a:pt x="1281430" y="1007104"/>
                </a:lnTo>
                <a:lnTo>
                  <a:pt x="1273493" y="1003928"/>
                </a:lnTo>
                <a:lnTo>
                  <a:pt x="1266190" y="1000434"/>
                </a:lnTo>
                <a:lnTo>
                  <a:pt x="1250950" y="992812"/>
                </a:lnTo>
                <a:lnTo>
                  <a:pt x="1236345" y="984554"/>
                </a:lnTo>
                <a:lnTo>
                  <a:pt x="1222693" y="975344"/>
                </a:lnTo>
                <a:lnTo>
                  <a:pt x="1209040" y="965498"/>
                </a:lnTo>
                <a:lnTo>
                  <a:pt x="1196023" y="955017"/>
                </a:lnTo>
                <a:lnTo>
                  <a:pt x="1183005" y="943901"/>
                </a:lnTo>
                <a:lnTo>
                  <a:pt x="1170623" y="932150"/>
                </a:lnTo>
                <a:lnTo>
                  <a:pt x="1158875" y="919764"/>
                </a:lnTo>
                <a:lnTo>
                  <a:pt x="1147128" y="907378"/>
                </a:lnTo>
                <a:lnTo>
                  <a:pt x="1136333" y="893721"/>
                </a:lnTo>
                <a:lnTo>
                  <a:pt x="1125538" y="879747"/>
                </a:lnTo>
                <a:lnTo>
                  <a:pt x="1115695" y="865455"/>
                </a:lnTo>
                <a:lnTo>
                  <a:pt x="1105853" y="850845"/>
                </a:lnTo>
                <a:lnTo>
                  <a:pt x="1096645" y="835601"/>
                </a:lnTo>
                <a:lnTo>
                  <a:pt x="1087755" y="820038"/>
                </a:lnTo>
                <a:lnTo>
                  <a:pt x="1079183" y="803841"/>
                </a:lnTo>
                <a:lnTo>
                  <a:pt x="1070928" y="787643"/>
                </a:lnTo>
                <a:lnTo>
                  <a:pt x="1063625" y="770811"/>
                </a:lnTo>
                <a:lnTo>
                  <a:pt x="1056323" y="753978"/>
                </a:lnTo>
                <a:lnTo>
                  <a:pt x="1049655" y="737145"/>
                </a:lnTo>
                <a:lnTo>
                  <a:pt x="1043305" y="719677"/>
                </a:lnTo>
                <a:lnTo>
                  <a:pt x="1037273" y="702209"/>
                </a:lnTo>
                <a:lnTo>
                  <a:pt x="1031558" y="684106"/>
                </a:lnTo>
                <a:lnTo>
                  <a:pt x="1026795" y="666321"/>
                </a:lnTo>
                <a:lnTo>
                  <a:pt x="1020763" y="664415"/>
                </a:lnTo>
                <a:lnTo>
                  <a:pt x="1015365" y="662827"/>
                </a:lnTo>
                <a:lnTo>
                  <a:pt x="1009650" y="659969"/>
                </a:lnTo>
                <a:lnTo>
                  <a:pt x="1004253" y="657110"/>
                </a:lnTo>
                <a:lnTo>
                  <a:pt x="998855" y="653617"/>
                </a:lnTo>
                <a:lnTo>
                  <a:pt x="993775" y="650441"/>
                </a:lnTo>
                <a:lnTo>
                  <a:pt x="989013" y="646312"/>
                </a:lnTo>
                <a:lnTo>
                  <a:pt x="984250" y="642183"/>
                </a:lnTo>
                <a:lnTo>
                  <a:pt x="979805" y="637737"/>
                </a:lnTo>
                <a:lnTo>
                  <a:pt x="975360" y="632973"/>
                </a:lnTo>
                <a:lnTo>
                  <a:pt x="970598" y="627891"/>
                </a:lnTo>
                <a:lnTo>
                  <a:pt x="966788" y="622492"/>
                </a:lnTo>
                <a:lnTo>
                  <a:pt x="962978" y="617411"/>
                </a:lnTo>
                <a:lnTo>
                  <a:pt x="959168" y="611376"/>
                </a:lnTo>
                <a:lnTo>
                  <a:pt x="955358" y="605660"/>
                </a:lnTo>
                <a:lnTo>
                  <a:pt x="952500" y="599625"/>
                </a:lnTo>
                <a:lnTo>
                  <a:pt x="949325" y="593591"/>
                </a:lnTo>
                <a:lnTo>
                  <a:pt x="946468" y="587239"/>
                </a:lnTo>
                <a:lnTo>
                  <a:pt x="943610" y="580887"/>
                </a:lnTo>
                <a:lnTo>
                  <a:pt x="941388" y="574535"/>
                </a:lnTo>
                <a:lnTo>
                  <a:pt x="939165" y="567865"/>
                </a:lnTo>
                <a:lnTo>
                  <a:pt x="937260" y="561196"/>
                </a:lnTo>
                <a:lnTo>
                  <a:pt x="935355" y="554526"/>
                </a:lnTo>
                <a:lnTo>
                  <a:pt x="934085" y="547857"/>
                </a:lnTo>
                <a:lnTo>
                  <a:pt x="932815" y="541505"/>
                </a:lnTo>
                <a:lnTo>
                  <a:pt x="931863" y="534835"/>
                </a:lnTo>
                <a:lnTo>
                  <a:pt x="930910" y="528166"/>
                </a:lnTo>
                <a:lnTo>
                  <a:pt x="930593" y="521496"/>
                </a:lnTo>
                <a:lnTo>
                  <a:pt x="930275" y="515144"/>
                </a:lnTo>
                <a:lnTo>
                  <a:pt x="930275" y="508792"/>
                </a:lnTo>
                <a:lnTo>
                  <a:pt x="930593" y="502440"/>
                </a:lnTo>
                <a:lnTo>
                  <a:pt x="931228" y="496088"/>
                </a:lnTo>
                <a:lnTo>
                  <a:pt x="932498" y="488148"/>
                </a:lnTo>
                <a:lnTo>
                  <a:pt x="934403" y="480526"/>
                </a:lnTo>
                <a:lnTo>
                  <a:pt x="936625" y="473539"/>
                </a:lnTo>
                <a:lnTo>
                  <a:pt x="939165" y="466869"/>
                </a:lnTo>
                <a:lnTo>
                  <a:pt x="942023" y="460835"/>
                </a:lnTo>
                <a:lnTo>
                  <a:pt x="945515" y="455436"/>
                </a:lnTo>
                <a:lnTo>
                  <a:pt x="949325" y="450037"/>
                </a:lnTo>
                <a:lnTo>
                  <a:pt x="953770" y="445273"/>
                </a:lnTo>
                <a:lnTo>
                  <a:pt x="958215" y="440826"/>
                </a:lnTo>
                <a:lnTo>
                  <a:pt x="962978" y="437015"/>
                </a:lnTo>
                <a:lnTo>
                  <a:pt x="968058" y="433204"/>
                </a:lnTo>
                <a:lnTo>
                  <a:pt x="973773" y="430345"/>
                </a:lnTo>
                <a:lnTo>
                  <a:pt x="979805" y="427805"/>
                </a:lnTo>
                <a:lnTo>
                  <a:pt x="985520" y="425264"/>
                </a:lnTo>
                <a:lnTo>
                  <a:pt x="992188" y="423358"/>
                </a:lnTo>
                <a:lnTo>
                  <a:pt x="998855" y="421453"/>
                </a:lnTo>
                <a:lnTo>
                  <a:pt x="1000443" y="399538"/>
                </a:lnTo>
                <a:lnTo>
                  <a:pt x="1002983" y="377942"/>
                </a:lnTo>
                <a:lnTo>
                  <a:pt x="1006475" y="356663"/>
                </a:lnTo>
                <a:lnTo>
                  <a:pt x="1010603" y="336019"/>
                </a:lnTo>
                <a:lnTo>
                  <a:pt x="1015365" y="315057"/>
                </a:lnTo>
                <a:lnTo>
                  <a:pt x="1020763" y="295049"/>
                </a:lnTo>
                <a:lnTo>
                  <a:pt x="1027748" y="275358"/>
                </a:lnTo>
                <a:lnTo>
                  <a:pt x="1034733" y="256302"/>
                </a:lnTo>
                <a:lnTo>
                  <a:pt x="1042353" y="237564"/>
                </a:lnTo>
                <a:lnTo>
                  <a:pt x="1051243" y="219143"/>
                </a:lnTo>
                <a:lnTo>
                  <a:pt x="1060768" y="201675"/>
                </a:lnTo>
                <a:lnTo>
                  <a:pt x="1065530" y="193417"/>
                </a:lnTo>
                <a:lnTo>
                  <a:pt x="1070610" y="184842"/>
                </a:lnTo>
                <a:lnTo>
                  <a:pt x="1076008" y="176585"/>
                </a:lnTo>
                <a:lnTo>
                  <a:pt x="1081405" y="168327"/>
                </a:lnTo>
                <a:lnTo>
                  <a:pt x="1087120" y="160070"/>
                </a:lnTo>
                <a:lnTo>
                  <a:pt x="1092835" y="152447"/>
                </a:lnTo>
                <a:lnTo>
                  <a:pt x="1098868" y="144507"/>
                </a:lnTo>
                <a:lnTo>
                  <a:pt x="1104900" y="137202"/>
                </a:lnTo>
                <a:lnTo>
                  <a:pt x="1111250" y="129580"/>
                </a:lnTo>
                <a:lnTo>
                  <a:pt x="1117600" y="122593"/>
                </a:lnTo>
                <a:lnTo>
                  <a:pt x="1124268" y="115606"/>
                </a:lnTo>
                <a:lnTo>
                  <a:pt x="1131253" y="108619"/>
                </a:lnTo>
                <a:lnTo>
                  <a:pt x="1137920" y="101949"/>
                </a:lnTo>
                <a:lnTo>
                  <a:pt x="1144905" y="95597"/>
                </a:lnTo>
                <a:lnTo>
                  <a:pt x="1152525" y="89245"/>
                </a:lnTo>
                <a:lnTo>
                  <a:pt x="1159828" y="82893"/>
                </a:lnTo>
                <a:lnTo>
                  <a:pt x="1167130" y="76859"/>
                </a:lnTo>
                <a:lnTo>
                  <a:pt x="1175068" y="71460"/>
                </a:lnTo>
                <a:lnTo>
                  <a:pt x="1183005" y="65743"/>
                </a:lnTo>
                <a:lnTo>
                  <a:pt x="1190943" y="60661"/>
                </a:lnTo>
                <a:lnTo>
                  <a:pt x="1198880" y="55262"/>
                </a:lnTo>
                <a:lnTo>
                  <a:pt x="1207453" y="50498"/>
                </a:lnTo>
                <a:lnTo>
                  <a:pt x="1216025" y="45734"/>
                </a:lnTo>
                <a:lnTo>
                  <a:pt x="1224598" y="41288"/>
                </a:lnTo>
                <a:lnTo>
                  <a:pt x="1233170" y="36841"/>
                </a:lnTo>
                <a:lnTo>
                  <a:pt x="1242060" y="32713"/>
                </a:lnTo>
                <a:lnTo>
                  <a:pt x="1250950" y="28902"/>
                </a:lnTo>
                <a:lnTo>
                  <a:pt x="1260158" y="25408"/>
                </a:lnTo>
                <a:lnTo>
                  <a:pt x="1269365" y="21914"/>
                </a:lnTo>
                <a:lnTo>
                  <a:pt x="1278890" y="19056"/>
                </a:lnTo>
                <a:lnTo>
                  <a:pt x="1288415" y="15880"/>
                </a:lnTo>
                <a:lnTo>
                  <a:pt x="1297940" y="13339"/>
                </a:lnTo>
                <a:lnTo>
                  <a:pt x="1307783" y="10798"/>
                </a:lnTo>
                <a:lnTo>
                  <a:pt x="1317625" y="8575"/>
                </a:lnTo>
                <a:lnTo>
                  <a:pt x="1327785" y="6670"/>
                </a:lnTo>
                <a:lnTo>
                  <a:pt x="1337945" y="4764"/>
                </a:lnTo>
                <a:lnTo>
                  <a:pt x="1348105" y="3494"/>
                </a:lnTo>
                <a:lnTo>
                  <a:pt x="1358583" y="2223"/>
                </a:lnTo>
                <a:lnTo>
                  <a:pt x="1369060" y="1588"/>
                </a:lnTo>
                <a:lnTo>
                  <a:pt x="1379855" y="635"/>
                </a:lnTo>
                <a:lnTo>
                  <a:pt x="1390650" y="318"/>
                </a:lnTo>
                <a:lnTo>
                  <a:pt x="140144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lnSpc>
                <a:spcPct val="120000"/>
              </a:lnSpc>
              <a:defRPr/>
            </a:pPr>
            <a:endParaRPr lang="zh-CN" altLang="en-US" sz="240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KSO_Shape"/>
          <p:cNvSpPr/>
          <p:nvPr/>
        </p:nvSpPr>
        <p:spPr bwMode="auto">
          <a:xfrm>
            <a:off x="1568030" y="3830033"/>
            <a:ext cx="470118" cy="469474"/>
          </a:xfrm>
          <a:custGeom>
            <a:avLst/>
            <a:gdLst>
              <a:gd name="T0" fmla="*/ 1264650 w 2063750"/>
              <a:gd name="T1" fmla="*/ 933236 h 1925638"/>
              <a:gd name="T2" fmla="*/ 1205010 w 2063750"/>
              <a:gd name="T3" fmla="*/ 981200 h 1925638"/>
              <a:gd name="T4" fmla="*/ 1169637 w 2063750"/>
              <a:gd name="T5" fmla="*/ 913641 h 1925638"/>
              <a:gd name="T6" fmla="*/ 1863628 w 2063750"/>
              <a:gd name="T7" fmla="*/ 619424 h 1925638"/>
              <a:gd name="T8" fmla="*/ 1873035 w 2063750"/>
              <a:gd name="T9" fmla="*/ 667280 h 1925638"/>
              <a:gd name="T10" fmla="*/ 1691374 w 2063750"/>
              <a:gd name="T11" fmla="*/ 669322 h 1925638"/>
              <a:gd name="T12" fmla="*/ 1696077 w 2063750"/>
              <a:gd name="T13" fmla="*/ 621175 h 1925638"/>
              <a:gd name="T14" fmla="*/ 742063 w 2063750"/>
              <a:gd name="T15" fmla="*/ 629637 h 1925638"/>
              <a:gd name="T16" fmla="*/ 727975 w 2063750"/>
              <a:gd name="T17" fmla="*/ 676034 h 1925638"/>
              <a:gd name="T18" fmla="*/ 550987 w 2063750"/>
              <a:gd name="T19" fmla="*/ 656483 h 1925638"/>
              <a:gd name="T20" fmla="*/ 577990 w 2063750"/>
              <a:gd name="T21" fmla="*/ 615922 h 1925638"/>
              <a:gd name="T22" fmla="*/ 1273128 w 2063750"/>
              <a:gd name="T23" fmla="*/ 560052 h 1925638"/>
              <a:gd name="T24" fmla="*/ 1196826 w 2063750"/>
              <a:gd name="T25" fmla="*/ 846374 h 1925638"/>
              <a:gd name="T26" fmla="*/ 1157651 w 2063750"/>
              <a:gd name="T27" fmla="*/ 551279 h 1925638"/>
              <a:gd name="T28" fmla="*/ 1196634 w 2063750"/>
              <a:gd name="T29" fmla="*/ 394965 h 1925638"/>
              <a:gd name="T30" fmla="*/ 1004375 w 2063750"/>
              <a:gd name="T31" fmla="*/ 453667 h 1925638"/>
              <a:gd name="T32" fmla="*/ 916159 w 2063750"/>
              <a:gd name="T33" fmla="*/ 617446 h 1925638"/>
              <a:gd name="T34" fmla="*/ 942243 w 2063750"/>
              <a:gd name="T35" fmla="*/ 775648 h 1925638"/>
              <a:gd name="T36" fmla="*/ 1065042 w 2063750"/>
              <a:gd name="T37" fmla="*/ 952636 h 1925638"/>
              <a:gd name="T38" fmla="*/ 1352258 w 2063750"/>
              <a:gd name="T39" fmla="*/ 1009577 h 1925638"/>
              <a:gd name="T40" fmla="*/ 1456007 w 2063750"/>
              <a:gd name="T41" fmla="*/ 831122 h 1925638"/>
              <a:gd name="T42" fmla="*/ 1514915 w 2063750"/>
              <a:gd name="T43" fmla="*/ 694346 h 1925638"/>
              <a:gd name="T44" fmla="*/ 1484729 w 2063750"/>
              <a:gd name="T45" fmla="*/ 506499 h 1925638"/>
              <a:gd name="T46" fmla="*/ 1323829 w 2063750"/>
              <a:gd name="T47" fmla="*/ 407879 h 1925638"/>
              <a:gd name="T48" fmla="*/ 1277230 w 2063750"/>
              <a:gd name="T49" fmla="*/ 330686 h 1925638"/>
              <a:gd name="T50" fmla="*/ 1483556 w 2063750"/>
              <a:gd name="T51" fmla="*/ 408467 h 1925638"/>
              <a:gd name="T52" fmla="*/ 1585840 w 2063750"/>
              <a:gd name="T53" fmla="*/ 598074 h 1925638"/>
              <a:gd name="T54" fmla="*/ 1556532 w 2063750"/>
              <a:gd name="T55" fmla="*/ 799717 h 1925638"/>
              <a:gd name="T56" fmla="*/ 1444577 w 2063750"/>
              <a:gd name="T57" fmla="*/ 953809 h 1925638"/>
              <a:gd name="T58" fmla="*/ 1379514 w 2063750"/>
              <a:gd name="T59" fmla="*/ 1234993 h 1925638"/>
              <a:gd name="T60" fmla="*/ 1224769 w 2063750"/>
              <a:gd name="T61" fmla="*/ 1299859 h 1925638"/>
              <a:gd name="T62" fmla="*/ 973458 w 2063750"/>
              <a:gd name="T63" fmla="*/ 1301550 h 1925638"/>
              <a:gd name="T64" fmla="*/ 884643 w 2063750"/>
              <a:gd name="T65" fmla="*/ 1352828 h 1925638"/>
              <a:gd name="T66" fmla="*/ 1171315 w 2063750"/>
              <a:gd name="T67" fmla="*/ 1381250 h 1925638"/>
              <a:gd name="T68" fmla="*/ 1609826 w 2063750"/>
              <a:gd name="T69" fmla="*/ 1205732 h 1925638"/>
              <a:gd name="T70" fmla="*/ 1769285 w 2063750"/>
              <a:gd name="T71" fmla="*/ 1202215 h 1925638"/>
              <a:gd name="T72" fmla="*/ 1698033 w 2063750"/>
              <a:gd name="T73" fmla="*/ 1343539 h 1925638"/>
              <a:gd name="T74" fmla="*/ 1830840 w 2063750"/>
              <a:gd name="T75" fmla="*/ 1309461 h 1925638"/>
              <a:gd name="T76" fmla="*/ 1902362 w 2063750"/>
              <a:gd name="T77" fmla="*/ 1344330 h 1925638"/>
              <a:gd name="T78" fmla="*/ 1805632 w 2063750"/>
              <a:gd name="T79" fmla="*/ 1426962 h 1925638"/>
              <a:gd name="T80" fmla="*/ 1115916 w 2063750"/>
              <a:gd name="T81" fmla="*/ 1759833 h 1925638"/>
              <a:gd name="T82" fmla="*/ 544327 w 2063750"/>
              <a:gd name="T83" fmla="*/ 1713829 h 1925638"/>
              <a:gd name="T84" fmla="*/ 50124 w 2063750"/>
              <a:gd name="T85" fmla="*/ 1388576 h 1925638"/>
              <a:gd name="T86" fmla="*/ 277587 w 2063750"/>
              <a:gd name="T87" fmla="*/ 1364841 h 1925638"/>
              <a:gd name="T88" fmla="*/ 557812 w 2063750"/>
              <a:gd name="T89" fmla="*/ 1209541 h 1925638"/>
              <a:gd name="T90" fmla="*/ 1023426 w 2063750"/>
              <a:gd name="T91" fmla="*/ 1057126 h 1925638"/>
              <a:gd name="T92" fmla="*/ 919090 w 2063750"/>
              <a:gd name="T93" fmla="*/ 864876 h 1925638"/>
              <a:gd name="T94" fmla="*/ 854320 w 2063750"/>
              <a:gd name="T95" fmla="*/ 707847 h 1925638"/>
              <a:gd name="T96" fmla="*/ 887730 w 2063750"/>
              <a:gd name="T97" fmla="*/ 478909 h 1925638"/>
              <a:gd name="T98" fmla="*/ 1065042 w 2063750"/>
              <a:gd name="T99" fmla="*/ 350938 h 1925638"/>
              <a:gd name="T100" fmla="*/ 1690144 w 2063750"/>
              <a:gd name="T101" fmla="*/ 203159 h 1925638"/>
              <a:gd name="T102" fmla="*/ 1700127 w 2063750"/>
              <a:gd name="T103" fmla="*/ 250943 h 1925638"/>
              <a:gd name="T104" fmla="*/ 1558014 w 2063750"/>
              <a:gd name="T105" fmla="*/ 348271 h 1925638"/>
              <a:gd name="T106" fmla="*/ 1655497 w 2063750"/>
              <a:gd name="T107" fmla="*/ 206383 h 1925638"/>
              <a:gd name="T108" fmla="*/ 904489 w 2063750"/>
              <a:gd name="T109" fmla="*/ 306056 h 1925638"/>
              <a:gd name="T110" fmla="*/ 895180 w 2063750"/>
              <a:gd name="T111" fmla="*/ 353841 h 1925638"/>
              <a:gd name="T112" fmla="*/ 757001 w 2063750"/>
              <a:gd name="T113" fmla="*/ 243028 h 1925638"/>
              <a:gd name="T114" fmla="*/ 779982 w 2063750"/>
              <a:gd name="T115" fmla="*/ 199933 h 1925638"/>
              <a:gd name="T116" fmla="*/ 1248509 w 2063750"/>
              <a:gd name="T117" fmla="*/ 28478 h 1925638"/>
              <a:gd name="T118" fmla="*/ 1217149 w 2063750"/>
              <a:gd name="T119" fmla="*/ 197882 h 1925638"/>
              <a:gd name="T120" fmla="*/ 1185497 w 2063750"/>
              <a:gd name="T121" fmla="*/ 28478 h 19256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063750" h="1925638">
                <a:moveTo>
                  <a:pt x="1310496" y="957198"/>
                </a:moveTo>
                <a:lnTo>
                  <a:pt x="1315880" y="957198"/>
                </a:lnTo>
                <a:lnTo>
                  <a:pt x="1321581" y="957198"/>
                </a:lnTo>
                <a:lnTo>
                  <a:pt x="1326965" y="958465"/>
                </a:lnTo>
                <a:lnTo>
                  <a:pt x="1332032" y="959732"/>
                </a:lnTo>
                <a:lnTo>
                  <a:pt x="1337099" y="961316"/>
                </a:lnTo>
                <a:lnTo>
                  <a:pt x="1341850" y="963533"/>
                </a:lnTo>
                <a:lnTo>
                  <a:pt x="1346284" y="966383"/>
                </a:lnTo>
                <a:lnTo>
                  <a:pt x="1350718" y="969234"/>
                </a:lnTo>
                <a:lnTo>
                  <a:pt x="1354202" y="973035"/>
                </a:lnTo>
                <a:lnTo>
                  <a:pt x="1357685" y="976519"/>
                </a:lnTo>
                <a:lnTo>
                  <a:pt x="1360536" y="980637"/>
                </a:lnTo>
                <a:lnTo>
                  <a:pt x="1363386" y="985072"/>
                </a:lnTo>
                <a:lnTo>
                  <a:pt x="1365603" y="989506"/>
                </a:lnTo>
                <a:lnTo>
                  <a:pt x="1367503" y="994574"/>
                </a:lnTo>
                <a:lnTo>
                  <a:pt x="1369087" y="999959"/>
                </a:lnTo>
                <a:lnTo>
                  <a:pt x="1369720" y="1005344"/>
                </a:lnTo>
                <a:lnTo>
                  <a:pt x="1370037" y="1010728"/>
                </a:lnTo>
                <a:lnTo>
                  <a:pt x="1369720" y="1016113"/>
                </a:lnTo>
                <a:lnTo>
                  <a:pt x="1369087" y="1021181"/>
                </a:lnTo>
                <a:lnTo>
                  <a:pt x="1367503" y="1026566"/>
                </a:lnTo>
                <a:lnTo>
                  <a:pt x="1365603" y="1031634"/>
                </a:lnTo>
                <a:lnTo>
                  <a:pt x="1363386" y="1036385"/>
                </a:lnTo>
                <a:lnTo>
                  <a:pt x="1360536" y="1040503"/>
                </a:lnTo>
                <a:lnTo>
                  <a:pt x="1357685" y="1044620"/>
                </a:lnTo>
                <a:lnTo>
                  <a:pt x="1354202" y="1048738"/>
                </a:lnTo>
                <a:lnTo>
                  <a:pt x="1350718" y="1051906"/>
                </a:lnTo>
                <a:lnTo>
                  <a:pt x="1346284" y="1055073"/>
                </a:lnTo>
                <a:lnTo>
                  <a:pt x="1341850" y="1057290"/>
                </a:lnTo>
                <a:lnTo>
                  <a:pt x="1337099" y="1059507"/>
                </a:lnTo>
                <a:lnTo>
                  <a:pt x="1332032" y="1061408"/>
                </a:lnTo>
                <a:lnTo>
                  <a:pt x="1326965" y="1062675"/>
                </a:lnTo>
                <a:lnTo>
                  <a:pt x="1321581" y="1063308"/>
                </a:lnTo>
                <a:lnTo>
                  <a:pt x="1315880" y="1063625"/>
                </a:lnTo>
                <a:lnTo>
                  <a:pt x="1310496" y="1063308"/>
                </a:lnTo>
                <a:lnTo>
                  <a:pt x="1305428" y="1062675"/>
                </a:lnTo>
                <a:lnTo>
                  <a:pt x="1300361" y="1061408"/>
                </a:lnTo>
                <a:lnTo>
                  <a:pt x="1295294" y="1059507"/>
                </a:lnTo>
                <a:lnTo>
                  <a:pt x="1290543" y="1057290"/>
                </a:lnTo>
                <a:lnTo>
                  <a:pt x="1286109" y="1055073"/>
                </a:lnTo>
                <a:lnTo>
                  <a:pt x="1281992" y="1051906"/>
                </a:lnTo>
                <a:lnTo>
                  <a:pt x="1278191" y="1048738"/>
                </a:lnTo>
                <a:lnTo>
                  <a:pt x="1275024" y="1044620"/>
                </a:lnTo>
                <a:lnTo>
                  <a:pt x="1271857" y="1040503"/>
                </a:lnTo>
                <a:lnTo>
                  <a:pt x="1269324" y="1036385"/>
                </a:lnTo>
                <a:lnTo>
                  <a:pt x="1267107" y="1031634"/>
                </a:lnTo>
                <a:lnTo>
                  <a:pt x="1265206" y="1026566"/>
                </a:lnTo>
                <a:lnTo>
                  <a:pt x="1263940" y="1021181"/>
                </a:lnTo>
                <a:lnTo>
                  <a:pt x="1263306" y="1016113"/>
                </a:lnTo>
                <a:lnTo>
                  <a:pt x="1262989" y="1010728"/>
                </a:lnTo>
                <a:lnTo>
                  <a:pt x="1263306" y="1005344"/>
                </a:lnTo>
                <a:lnTo>
                  <a:pt x="1263940" y="999959"/>
                </a:lnTo>
                <a:lnTo>
                  <a:pt x="1265206" y="994574"/>
                </a:lnTo>
                <a:lnTo>
                  <a:pt x="1267107" y="989506"/>
                </a:lnTo>
                <a:lnTo>
                  <a:pt x="1269324" y="985072"/>
                </a:lnTo>
                <a:lnTo>
                  <a:pt x="1271857" y="980637"/>
                </a:lnTo>
                <a:lnTo>
                  <a:pt x="1275024" y="976519"/>
                </a:lnTo>
                <a:lnTo>
                  <a:pt x="1278191" y="973035"/>
                </a:lnTo>
                <a:lnTo>
                  <a:pt x="1281992" y="969234"/>
                </a:lnTo>
                <a:lnTo>
                  <a:pt x="1286109" y="966383"/>
                </a:lnTo>
                <a:lnTo>
                  <a:pt x="1290543" y="963533"/>
                </a:lnTo>
                <a:lnTo>
                  <a:pt x="1295294" y="961316"/>
                </a:lnTo>
                <a:lnTo>
                  <a:pt x="1300361" y="959732"/>
                </a:lnTo>
                <a:lnTo>
                  <a:pt x="1305428" y="958465"/>
                </a:lnTo>
                <a:lnTo>
                  <a:pt x="1310496" y="957198"/>
                </a:lnTo>
                <a:close/>
                <a:moveTo>
                  <a:pt x="1856524" y="666750"/>
                </a:moveTo>
                <a:lnTo>
                  <a:pt x="2002690" y="666750"/>
                </a:lnTo>
                <a:lnTo>
                  <a:pt x="2005874" y="667066"/>
                </a:lnTo>
                <a:lnTo>
                  <a:pt x="2009695" y="667382"/>
                </a:lnTo>
                <a:lnTo>
                  <a:pt x="2012561" y="668330"/>
                </a:lnTo>
                <a:lnTo>
                  <a:pt x="2016064" y="669595"/>
                </a:lnTo>
                <a:lnTo>
                  <a:pt x="2018930" y="670859"/>
                </a:lnTo>
                <a:lnTo>
                  <a:pt x="2021796" y="672755"/>
                </a:lnTo>
                <a:lnTo>
                  <a:pt x="2024344" y="674335"/>
                </a:lnTo>
                <a:lnTo>
                  <a:pt x="2026891" y="676863"/>
                </a:lnTo>
                <a:lnTo>
                  <a:pt x="2029121" y="679076"/>
                </a:lnTo>
                <a:lnTo>
                  <a:pt x="2031031" y="681920"/>
                </a:lnTo>
                <a:lnTo>
                  <a:pt x="2032623" y="684764"/>
                </a:lnTo>
                <a:lnTo>
                  <a:pt x="2034216" y="687292"/>
                </a:lnTo>
                <a:lnTo>
                  <a:pt x="2035489" y="690769"/>
                </a:lnTo>
                <a:lnTo>
                  <a:pt x="2036126" y="693929"/>
                </a:lnTo>
                <a:lnTo>
                  <a:pt x="2036763" y="697405"/>
                </a:lnTo>
                <a:lnTo>
                  <a:pt x="2036763" y="700566"/>
                </a:lnTo>
                <a:lnTo>
                  <a:pt x="2036763" y="704358"/>
                </a:lnTo>
                <a:lnTo>
                  <a:pt x="2036126" y="707834"/>
                </a:lnTo>
                <a:lnTo>
                  <a:pt x="2035489" y="710995"/>
                </a:lnTo>
                <a:lnTo>
                  <a:pt x="2034216" y="714155"/>
                </a:lnTo>
                <a:lnTo>
                  <a:pt x="2032623" y="716999"/>
                </a:lnTo>
                <a:lnTo>
                  <a:pt x="2031031" y="720160"/>
                </a:lnTo>
                <a:lnTo>
                  <a:pt x="2029121" y="722688"/>
                </a:lnTo>
                <a:lnTo>
                  <a:pt x="2026891" y="724900"/>
                </a:lnTo>
                <a:lnTo>
                  <a:pt x="2024344" y="727112"/>
                </a:lnTo>
                <a:lnTo>
                  <a:pt x="2021796" y="729009"/>
                </a:lnTo>
                <a:lnTo>
                  <a:pt x="2018930" y="730905"/>
                </a:lnTo>
                <a:lnTo>
                  <a:pt x="2016064" y="732169"/>
                </a:lnTo>
                <a:lnTo>
                  <a:pt x="2012561" y="733433"/>
                </a:lnTo>
                <a:lnTo>
                  <a:pt x="2009695" y="734381"/>
                </a:lnTo>
                <a:lnTo>
                  <a:pt x="2005874" y="734697"/>
                </a:lnTo>
                <a:lnTo>
                  <a:pt x="2002690" y="735013"/>
                </a:lnTo>
                <a:lnTo>
                  <a:pt x="1856524" y="735013"/>
                </a:lnTo>
                <a:lnTo>
                  <a:pt x="1853339" y="734697"/>
                </a:lnTo>
                <a:lnTo>
                  <a:pt x="1849518" y="734381"/>
                </a:lnTo>
                <a:lnTo>
                  <a:pt x="1846652" y="733433"/>
                </a:lnTo>
                <a:lnTo>
                  <a:pt x="1843149" y="732169"/>
                </a:lnTo>
                <a:lnTo>
                  <a:pt x="1840283" y="730905"/>
                </a:lnTo>
                <a:lnTo>
                  <a:pt x="1837417" y="729009"/>
                </a:lnTo>
                <a:lnTo>
                  <a:pt x="1834870" y="727112"/>
                </a:lnTo>
                <a:lnTo>
                  <a:pt x="1832322" y="724900"/>
                </a:lnTo>
                <a:lnTo>
                  <a:pt x="1830093" y="722688"/>
                </a:lnTo>
                <a:lnTo>
                  <a:pt x="1828182" y="720160"/>
                </a:lnTo>
                <a:lnTo>
                  <a:pt x="1826590" y="716999"/>
                </a:lnTo>
                <a:lnTo>
                  <a:pt x="1824998" y="714155"/>
                </a:lnTo>
                <a:lnTo>
                  <a:pt x="1823724" y="710995"/>
                </a:lnTo>
                <a:lnTo>
                  <a:pt x="1823087" y="707834"/>
                </a:lnTo>
                <a:lnTo>
                  <a:pt x="1822450" y="704358"/>
                </a:lnTo>
                <a:lnTo>
                  <a:pt x="1822450" y="700566"/>
                </a:lnTo>
                <a:lnTo>
                  <a:pt x="1822450" y="697405"/>
                </a:lnTo>
                <a:lnTo>
                  <a:pt x="1823087" y="693929"/>
                </a:lnTo>
                <a:lnTo>
                  <a:pt x="1823724" y="690769"/>
                </a:lnTo>
                <a:lnTo>
                  <a:pt x="1824998" y="687292"/>
                </a:lnTo>
                <a:lnTo>
                  <a:pt x="1826590" y="684764"/>
                </a:lnTo>
                <a:lnTo>
                  <a:pt x="1828182" y="681920"/>
                </a:lnTo>
                <a:lnTo>
                  <a:pt x="1830093" y="679076"/>
                </a:lnTo>
                <a:lnTo>
                  <a:pt x="1832322" y="676863"/>
                </a:lnTo>
                <a:lnTo>
                  <a:pt x="1834870" y="674335"/>
                </a:lnTo>
                <a:lnTo>
                  <a:pt x="1837417" y="672755"/>
                </a:lnTo>
                <a:lnTo>
                  <a:pt x="1840283" y="670859"/>
                </a:lnTo>
                <a:lnTo>
                  <a:pt x="1843149" y="669595"/>
                </a:lnTo>
                <a:lnTo>
                  <a:pt x="1846652" y="668330"/>
                </a:lnTo>
                <a:lnTo>
                  <a:pt x="1849518" y="667382"/>
                </a:lnTo>
                <a:lnTo>
                  <a:pt x="1853339" y="667066"/>
                </a:lnTo>
                <a:lnTo>
                  <a:pt x="1856524" y="666750"/>
                </a:lnTo>
                <a:close/>
                <a:moveTo>
                  <a:pt x="629654" y="666750"/>
                </a:moveTo>
                <a:lnTo>
                  <a:pt x="775285" y="666750"/>
                </a:lnTo>
                <a:lnTo>
                  <a:pt x="778783" y="667066"/>
                </a:lnTo>
                <a:lnTo>
                  <a:pt x="781962" y="667382"/>
                </a:lnTo>
                <a:lnTo>
                  <a:pt x="785460" y="668330"/>
                </a:lnTo>
                <a:lnTo>
                  <a:pt x="788640" y="669595"/>
                </a:lnTo>
                <a:lnTo>
                  <a:pt x="791819" y="670859"/>
                </a:lnTo>
                <a:lnTo>
                  <a:pt x="794363" y="672755"/>
                </a:lnTo>
                <a:lnTo>
                  <a:pt x="797225" y="674335"/>
                </a:lnTo>
                <a:lnTo>
                  <a:pt x="799451" y="676863"/>
                </a:lnTo>
                <a:lnTo>
                  <a:pt x="801677" y="679076"/>
                </a:lnTo>
                <a:lnTo>
                  <a:pt x="803902" y="681920"/>
                </a:lnTo>
                <a:lnTo>
                  <a:pt x="805492" y="684764"/>
                </a:lnTo>
                <a:lnTo>
                  <a:pt x="806764" y="687292"/>
                </a:lnTo>
                <a:lnTo>
                  <a:pt x="808036" y="690769"/>
                </a:lnTo>
                <a:lnTo>
                  <a:pt x="808990" y="693929"/>
                </a:lnTo>
                <a:lnTo>
                  <a:pt x="809626" y="697405"/>
                </a:lnTo>
                <a:lnTo>
                  <a:pt x="809626" y="700566"/>
                </a:lnTo>
                <a:lnTo>
                  <a:pt x="809626" y="704358"/>
                </a:lnTo>
                <a:lnTo>
                  <a:pt x="808990" y="707834"/>
                </a:lnTo>
                <a:lnTo>
                  <a:pt x="808036" y="710995"/>
                </a:lnTo>
                <a:lnTo>
                  <a:pt x="806764" y="714155"/>
                </a:lnTo>
                <a:lnTo>
                  <a:pt x="805492" y="716999"/>
                </a:lnTo>
                <a:lnTo>
                  <a:pt x="803902" y="720160"/>
                </a:lnTo>
                <a:lnTo>
                  <a:pt x="801677" y="722688"/>
                </a:lnTo>
                <a:lnTo>
                  <a:pt x="799451" y="724900"/>
                </a:lnTo>
                <a:lnTo>
                  <a:pt x="797225" y="727112"/>
                </a:lnTo>
                <a:lnTo>
                  <a:pt x="794363" y="729009"/>
                </a:lnTo>
                <a:lnTo>
                  <a:pt x="791819" y="730905"/>
                </a:lnTo>
                <a:lnTo>
                  <a:pt x="788640" y="732169"/>
                </a:lnTo>
                <a:lnTo>
                  <a:pt x="785460" y="733433"/>
                </a:lnTo>
                <a:lnTo>
                  <a:pt x="781962" y="734381"/>
                </a:lnTo>
                <a:lnTo>
                  <a:pt x="778783" y="734697"/>
                </a:lnTo>
                <a:lnTo>
                  <a:pt x="775285" y="735013"/>
                </a:lnTo>
                <a:lnTo>
                  <a:pt x="629654" y="735013"/>
                </a:lnTo>
                <a:lnTo>
                  <a:pt x="626156" y="734697"/>
                </a:lnTo>
                <a:lnTo>
                  <a:pt x="622976" y="734381"/>
                </a:lnTo>
                <a:lnTo>
                  <a:pt x="619479" y="733433"/>
                </a:lnTo>
                <a:lnTo>
                  <a:pt x="616299" y="732169"/>
                </a:lnTo>
                <a:lnTo>
                  <a:pt x="613119" y="730905"/>
                </a:lnTo>
                <a:lnTo>
                  <a:pt x="610576" y="729009"/>
                </a:lnTo>
                <a:lnTo>
                  <a:pt x="607714" y="727112"/>
                </a:lnTo>
                <a:lnTo>
                  <a:pt x="605488" y="724900"/>
                </a:lnTo>
                <a:lnTo>
                  <a:pt x="603262" y="722688"/>
                </a:lnTo>
                <a:lnTo>
                  <a:pt x="601036" y="720160"/>
                </a:lnTo>
                <a:lnTo>
                  <a:pt x="599447" y="716999"/>
                </a:lnTo>
                <a:lnTo>
                  <a:pt x="598175" y="714155"/>
                </a:lnTo>
                <a:lnTo>
                  <a:pt x="596903" y="710995"/>
                </a:lnTo>
                <a:lnTo>
                  <a:pt x="596267" y="707834"/>
                </a:lnTo>
                <a:lnTo>
                  <a:pt x="595313" y="704358"/>
                </a:lnTo>
                <a:lnTo>
                  <a:pt x="595313" y="700566"/>
                </a:lnTo>
                <a:lnTo>
                  <a:pt x="595313" y="697405"/>
                </a:lnTo>
                <a:lnTo>
                  <a:pt x="596267" y="693929"/>
                </a:lnTo>
                <a:lnTo>
                  <a:pt x="596903" y="690769"/>
                </a:lnTo>
                <a:lnTo>
                  <a:pt x="598175" y="687292"/>
                </a:lnTo>
                <a:lnTo>
                  <a:pt x="599447" y="684764"/>
                </a:lnTo>
                <a:lnTo>
                  <a:pt x="601036" y="681920"/>
                </a:lnTo>
                <a:lnTo>
                  <a:pt x="603262" y="679076"/>
                </a:lnTo>
                <a:lnTo>
                  <a:pt x="605488" y="676863"/>
                </a:lnTo>
                <a:lnTo>
                  <a:pt x="607714" y="674335"/>
                </a:lnTo>
                <a:lnTo>
                  <a:pt x="610576" y="672755"/>
                </a:lnTo>
                <a:lnTo>
                  <a:pt x="613119" y="670859"/>
                </a:lnTo>
                <a:lnTo>
                  <a:pt x="616299" y="669595"/>
                </a:lnTo>
                <a:lnTo>
                  <a:pt x="619479" y="668330"/>
                </a:lnTo>
                <a:lnTo>
                  <a:pt x="622976" y="667382"/>
                </a:lnTo>
                <a:lnTo>
                  <a:pt x="626156" y="667066"/>
                </a:lnTo>
                <a:lnTo>
                  <a:pt x="629654" y="666750"/>
                </a:lnTo>
                <a:close/>
                <a:moveTo>
                  <a:pt x="1315880" y="528637"/>
                </a:moveTo>
                <a:lnTo>
                  <a:pt x="1321897" y="528954"/>
                </a:lnTo>
                <a:lnTo>
                  <a:pt x="1327598" y="529904"/>
                </a:lnTo>
                <a:lnTo>
                  <a:pt x="1333615" y="531805"/>
                </a:lnTo>
                <a:lnTo>
                  <a:pt x="1339316" y="534655"/>
                </a:lnTo>
                <a:lnTo>
                  <a:pt x="1345017" y="537823"/>
                </a:lnTo>
                <a:lnTo>
                  <a:pt x="1350084" y="541941"/>
                </a:lnTo>
                <a:lnTo>
                  <a:pt x="1354835" y="546375"/>
                </a:lnTo>
                <a:lnTo>
                  <a:pt x="1359586" y="551760"/>
                </a:lnTo>
                <a:lnTo>
                  <a:pt x="1364020" y="557778"/>
                </a:lnTo>
                <a:lnTo>
                  <a:pt x="1367503" y="564430"/>
                </a:lnTo>
                <a:lnTo>
                  <a:pt x="1370987" y="571398"/>
                </a:lnTo>
                <a:lnTo>
                  <a:pt x="1373837" y="579634"/>
                </a:lnTo>
                <a:lnTo>
                  <a:pt x="1375104" y="583751"/>
                </a:lnTo>
                <a:lnTo>
                  <a:pt x="1376371" y="588186"/>
                </a:lnTo>
                <a:lnTo>
                  <a:pt x="1377955" y="597055"/>
                </a:lnTo>
                <a:lnTo>
                  <a:pt x="1379222" y="606557"/>
                </a:lnTo>
                <a:lnTo>
                  <a:pt x="1379538" y="616377"/>
                </a:lnTo>
                <a:lnTo>
                  <a:pt x="1379222" y="627463"/>
                </a:lnTo>
                <a:lnTo>
                  <a:pt x="1378905" y="637915"/>
                </a:lnTo>
                <a:lnTo>
                  <a:pt x="1378588" y="647101"/>
                </a:lnTo>
                <a:lnTo>
                  <a:pt x="1377955" y="655970"/>
                </a:lnTo>
                <a:lnTo>
                  <a:pt x="1376054" y="673074"/>
                </a:lnTo>
                <a:lnTo>
                  <a:pt x="1373204" y="690179"/>
                </a:lnTo>
                <a:lnTo>
                  <a:pt x="1370037" y="706967"/>
                </a:lnTo>
                <a:lnTo>
                  <a:pt x="1366237" y="725021"/>
                </a:lnTo>
                <a:lnTo>
                  <a:pt x="1361803" y="745293"/>
                </a:lnTo>
                <a:lnTo>
                  <a:pt x="1357369" y="769366"/>
                </a:lnTo>
                <a:lnTo>
                  <a:pt x="1352301" y="797873"/>
                </a:lnTo>
                <a:lnTo>
                  <a:pt x="1346917" y="830815"/>
                </a:lnTo>
                <a:lnTo>
                  <a:pt x="1344384" y="849503"/>
                </a:lnTo>
                <a:lnTo>
                  <a:pt x="1341533" y="870092"/>
                </a:lnTo>
                <a:lnTo>
                  <a:pt x="1338683" y="892264"/>
                </a:lnTo>
                <a:lnTo>
                  <a:pt x="1335832" y="916654"/>
                </a:lnTo>
                <a:lnTo>
                  <a:pt x="1296561" y="916654"/>
                </a:lnTo>
                <a:lnTo>
                  <a:pt x="1293710" y="892264"/>
                </a:lnTo>
                <a:lnTo>
                  <a:pt x="1290860" y="870092"/>
                </a:lnTo>
                <a:lnTo>
                  <a:pt x="1288326" y="849820"/>
                </a:lnTo>
                <a:lnTo>
                  <a:pt x="1285792" y="831132"/>
                </a:lnTo>
                <a:lnTo>
                  <a:pt x="1280092" y="797873"/>
                </a:lnTo>
                <a:lnTo>
                  <a:pt x="1275341" y="769366"/>
                </a:lnTo>
                <a:lnTo>
                  <a:pt x="1270590" y="745293"/>
                </a:lnTo>
                <a:lnTo>
                  <a:pt x="1266473" y="725021"/>
                </a:lnTo>
                <a:lnTo>
                  <a:pt x="1262356" y="706967"/>
                </a:lnTo>
                <a:lnTo>
                  <a:pt x="1258872" y="690179"/>
                </a:lnTo>
                <a:lnTo>
                  <a:pt x="1256339" y="673074"/>
                </a:lnTo>
                <a:lnTo>
                  <a:pt x="1254438" y="655970"/>
                </a:lnTo>
                <a:lnTo>
                  <a:pt x="1253805" y="647101"/>
                </a:lnTo>
                <a:lnTo>
                  <a:pt x="1252855" y="637915"/>
                </a:lnTo>
                <a:lnTo>
                  <a:pt x="1252538" y="627463"/>
                </a:lnTo>
                <a:lnTo>
                  <a:pt x="1252538" y="616377"/>
                </a:lnTo>
                <a:lnTo>
                  <a:pt x="1252855" y="606557"/>
                </a:lnTo>
                <a:lnTo>
                  <a:pt x="1254122" y="597055"/>
                </a:lnTo>
                <a:lnTo>
                  <a:pt x="1255705" y="588186"/>
                </a:lnTo>
                <a:lnTo>
                  <a:pt x="1256972" y="583751"/>
                </a:lnTo>
                <a:lnTo>
                  <a:pt x="1258239" y="579634"/>
                </a:lnTo>
                <a:lnTo>
                  <a:pt x="1261406" y="571398"/>
                </a:lnTo>
                <a:lnTo>
                  <a:pt x="1264573" y="564430"/>
                </a:lnTo>
                <a:lnTo>
                  <a:pt x="1268374" y="557778"/>
                </a:lnTo>
                <a:lnTo>
                  <a:pt x="1272807" y="551760"/>
                </a:lnTo>
                <a:lnTo>
                  <a:pt x="1277241" y="546375"/>
                </a:lnTo>
                <a:lnTo>
                  <a:pt x="1281992" y="541941"/>
                </a:lnTo>
                <a:lnTo>
                  <a:pt x="1287376" y="537823"/>
                </a:lnTo>
                <a:lnTo>
                  <a:pt x="1293077" y="534655"/>
                </a:lnTo>
                <a:lnTo>
                  <a:pt x="1298778" y="531805"/>
                </a:lnTo>
                <a:lnTo>
                  <a:pt x="1304162" y="529904"/>
                </a:lnTo>
                <a:lnTo>
                  <a:pt x="1310179" y="528954"/>
                </a:lnTo>
                <a:lnTo>
                  <a:pt x="1315880" y="528637"/>
                </a:lnTo>
                <a:close/>
                <a:moveTo>
                  <a:pt x="1316038" y="427125"/>
                </a:moveTo>
                <a:lnTo>
                  <a:pt x="1306196" y="427443"/>
                </a:lnTo>
                <a:lnTo>
                  <a:pt x="1296353" y="427761"/>
                </a:lnTo>
                <a:lnTo>
                  <a:pt x="1283971" y="428715"/>
                </a:lnTo>
                <a:lnTo>
                  <a:pt x="1269048" y="430622"/>
                </a:lnTo>
                <a:lnTo>
                  <a:pt x="1252221" y="432529"/>
                </a:lnTo>
                <a:lnTo>
                  <a:pt x="1233806" y="435390"/>
                </a:lnTo>
                <a:lnTo>
                  <a:pt x="1224281" y="437615"/>
                </a:lnTo>
                <a:lnTo>
                  <a:pt x="1214121" y="439523"/>
                </a:lnTo>
                <a:lnTo>
                  <a:pt x="1204278" y="441748"/>
                </a:lnTo>
                <a:lnTo>
                  <a:pt x="1193483" y="444609"/>
                </a:lnTo>
                <a:lnTo>
                  <a:pt x="1183323" y="447470"/>
                </a:lnTo>
                <a:lnTo>
                  <a:pt x="1172528" y="450967"/>
                </a:lnTo>
                <a:lnTo>
                  <a:pt x="1161733" y="454463"/>
                </a:lnTo>
                <a:lnTo>
                  <a:pt x="1150938" y="458914"/>
                </a:lnTo>
                <a:lnTo>
                  <a:pt x="1140143" y="463364"/>
                </a:lnTo>
                <a:lnTo>
                  <a:pt x="1129348" y="467814"/>
                </a:lnTo>
                <a:lnTo>
                  <a:pt x="1118871" y="473218"/>
                </a:lnTo>
                <a:lnTo>
                  <a:pt x="1108393" y="478940"/>
                </a:lnTo>
                <a:lnTo>
                  <a:pt x="1097916" y="484980"/>
                </a:lnTo>
                <a:lnTo>
                  <a:pt x="1088073" y="491338"/>
                </a:lnTo>
                <a:lnTo>
                  <a:pt x="1078231" y="498331"/>
                </a:lnTo>
                <a:lnTo>
                  <a:pt x="1069023" y="505960"/>
                </a:lnTo>
                <a:lnTo>
                  <a:pt x="1059498" y="514225"/>
                </a:lnTo>
                <a:lnTo>
                  <a:pt x="1050926" y="522808"/>
                </a:lnTo>
                <a:lnTo>
                  <a:pt x="1043623" y="530755"/>
                </a:lnTo>
                <a:lnTo>
                  <a:pt x="1036638" y="539656"/>
                </a:lnTo>
                <a:lnTo>
                  <a:pt x="1029971" y="548557"/>
                </a:lnTo>
                <a:lnTo>
                  <a:pt x="1023938" y="557775"/>
                </a:lnTo>
                <a:lnTo>
                  <a:pt x="1018541" y="567312"/>
                </a:lnTo>
                <a:lnTo>
                  <a:pt x="1013461" y="577166"/>
                </a:lnTo>
                <a:lnTo>
                  <a:pt x="1009333" y="587656"/>
                </a:lnTo>
                <a:lnTo>
                  <a:pt x="1005206" y="598464"/>
                </a:lnTo>
                <a:lnTo>
                  <a:pt x="1001713" y="608954"/>
                </a:lnTo>
                <a:lnTo>
                  <a:pt x="998856" y="620398"/>
                </a:lnTo>
                <a:lnTo>
                  <a:pt x="996633" y="632160"/>
                </a:lnTo>
                <a:lnTo>
                  <a:pt x="994728" y="643922"/>
                </a:lnTo>
                <a:lnTo>
                  <a:pt x="993458" y="656319"/>
                </a:lnTo>
                <a:lnTo>
                  <a:pt x="992506" y="668716"/>
                </a:lnTo>
                <a:lnTo>
                  <a:pt x="992506" y="681750"/>
                </a:lnTo>
                <a:lnTo>
                  <a:pt x="992506" y="694783"/>
                </a:lnTo>
                <a:lnTo>
                  <a:pt x="993141" y="707498"/>
                </a:lnTo>
                <a:lnTo>
                  <a:pt x="994093" y="719260"/>
                </a:lnTo>
                <a:lnTo>
                  <a:pt x="994728" y="730704"/>
                </a:lnTo>
                <a:lnTo>
                  <a:pt x="996316" y="741829"/>
                </a:lnTo>
                <a:lnTo>
                  <a:pt x="997586" y="752002"/>
                </a:lnTo>
                <a:lnTo>
                  <a:pt x="998856" y="762174"/>
                </a:lnTo>
                <a:lnTo>
                  <a:pt x="1000443" y="771393"/>
                </a:lnTo>
                <a:lnTo>
                  <a:pt x="1002031" y="780611"/>
                </a:lnTo>
                <a:lnTo>
                  <a:pt x="1003936" y="789194"/>
                </a:lnTo>
                <a:lnTo>
                  <a:pt x="1005841" y="797777"/>
                </a:lnTo>
                <a:lnTo>
                  <a:pt x="1008063" y="805724"/>
                </a:lnTo>
                <a:lnTo>
                  <a:pt x="1010603" y="813035"/>
                </a:lnTo>
                <a:lnTo>
                  <a:pt x="1012826" y="820347"/>
                </a:lnTo>
                <a:lnTo>
                  <a:pt x="1015683" y="827022"/>
                </a:lnTo>
                <a:lnTo>
                  <a:pt x="1018223" y="833698"/>
                </a:lnTo>
                <a:lnTo>
                  <a:pt x="1020763" y="840055"/>
                </a:lnTo>
                <a:lnTo>
                  <a:pt x="1023621" y="846095"/>
                </a:lnTo>
                <a:lnTo>
                  <a:pt x="1026478" y="851817"/>
                </a:lnTo>
                <a:lnTo>
                  <a:pt x="1032828" y="862943"/>
                </a:lnTo>
                <a:lnTo>
                  <a:pt x="1039496" y="872797"/>
                </a:lnTo>
                <a:lnTo>
                  <a:pt x="1046481" y="882652"/>
                </a:lnTo>
                <a:lnTo>
                  <a:pt x="1053466" y="891552"/>
                </a:lnTo>
                <a:lnTo>
                  <a:pt x="1061086" y="900135"/>
                </a:lnTo>
                <a:lnTo>
                  <a:pt x="1076643" y="917301"/>
                </a:lnTo>
                <a:lnTo>
                  <a:pt x="1091883" y="934467"/>
                </a:lnTo>
                <a:lnTo>
                  <a:pt x="1099821" y="943367"/>
                </a:lnTo>
                <a:lnTo>
                  <a:pt x="1107441" y="952904"/>
                </a:lnTo>
                <a:lnTo>
                  <a:pt x="1115061" y="962758"/>
                </a:lnTo>
                <a:lnTo>
                  <a:pt x="1122681" y="973566"/>
                </a:lnTo>
                <a:lnTo>
                  <a:pt x="1129983" y="985010"/>
                </a:lnTo>
                <a:lnTo>
                  <a:pt x="1136968" y="996772"/>
                </a:lnTo>
                <a:lnTo>
                  <a:pt x="1143953" y="1009805"/>
                </a:lnTo>
                <a:lnTo>
                  <a:pt x="1150938" y="1024427"/>
                </a:lnTo>
                <a:lnTo>
                  <a:pt x="1153796" y="1031739"/>
                </a:lnTo>
                <a:lnTo>
                  <a:pt x="1157288" y="1039686"/>
                </a:lnTo>
                <a:lnTo>
                  <a:pt x="1160146" y="1047633"/>
                </a:lnTo>
                <a:lnTo>
                  <a:pt x="1162686" y="1056216"/>
                </a:lnTo>
                <a:lnTo>
                  <a:pt x="1165543" y="1064799"/>
                </a:lnTo>
                <a:lnTo>
                  <a:pt x="1168083" y="1074017"/>
                </a:lnTo>
                <a:lnTo>
                  <a:pt x="1170941" y="1083554"/>
                </a:lnTo>
                <a:lnTo>
                  <a:pt x="1173163" y="1093408"/>
                </a:lnTo>
                <a:lnTo>
                  <a:pt x="1175386" y="1103580"/>
                </a:lnTo>
                <a:lnTo>
                  <a:pt x="1177608" y="1114388"/>
                </a:lnTo>
                <a:lnTo>
                  <a:pt x="1179513" y="1125196"/>
                </a:lnTo>
                <a:lnTo>
                  <a:pt x="1181418" y="1136958"/>
                </a:lnTo>
                <a:lnTo>
                  <a:pt x="1181680" y="1141412"/>
                </a:lnTo>
                <a:lnTo>
                  <a:pt x="1456680" y="1141412"/>
                </a:lnTo>
                <a:lnTo>
                  <a:pt x="1456691" y="1136958"/>
                </a:lnTo>
                <a:lnTo>
                  <a:pt x="1458596" y="1125196"/>
                </a:lnTo>
                <a:lnTo>
                  <a:pt x="1460818" y="1114388"/>
                </a:lnTo>
                <a:lnTo>
                  <a:pt x="1462723" y="1103580"/>
                </a:lnTo>
                <a:lnTo>
                  <a:pt x="1464946" y="1093408"/>
                </a:lnTo>
                <a:lnTo>
                  <a:pt x="1467486" y="1083554"/>
                </a:lnTo>
                <a:lnTo>
                  <a:pt x="1470026" y="1074017"/>
                </a:lnTo>
                <a:lnTo>
                  <a:pt x="1472883" y="1064799"/>
                </a:lnTo>
                <a:lnTo>
                  <a:pt x="1475423" y="1056216"/>
                </a:lnTo>
                <a:lnTo>
                  <a:pt x="1478281" y="1047633"/>
                </a:lnTo>
                <a:lnTo>
                  <a:pt x="1481456" y="1039686"/>
                </a:lnTo>
                <a:lnTo>
                  <a:pt x="1484313" y="1031739"/>
                </a:lnTo>
                <a:lnTo>
                  <a:pt x="1487806" y="1024427"/>
                </a:lnTo>
                <a:lnTo>
                  <a:pt x="1494156" y="1009805"/>
                </a:lnTo>
                <a:lnTo>
                  <a:pt x="1501141" y="996772"/>
                </a:lnTo>
                <a:lnTo>
                  <a:pt x="1508443" y="985010"/>
                </a:lnTo>
                <a:lnTo>
                  <a:pt x="1515746" y="973566"/>
                </a:lnTo>
                <a:lnTo>
                  <a:pt x="1523048" y="962758"/>
                </a:lnTo>
                <a:lnTo>
                  <a:pt x="1530986" y="952904"/>
                </a:lnTo>
                <a:lnTo>
                  <a:pt x="1538606" y="943367"/>
                </a:lnTo>
                <a:lnTo>
                  <a:pt x="1546543" y="934467"/>
                </a:lnTo>
                <a:lnTo>
                  <a:pt x="1561466" y="917301"/>
                </a:lnTo>
                <a:lnTo>
                  <a:pt x="1577341" y="900135"/>
                </a:lnTo>
                <a:lnTo>
                  <a:pt x="1584643" y="891552"/>
                </a:lnTo>
                <a:lnTo>
                  <a:pt x="1591946" y="882652"/>
                </a:lnTo>
                <a:lnTo>
                  <a:pt x="1598613" y="872797"/>
                </a:lnTo>
                <a:lnTo>
                  <a:pt x="1605281" y="862943"/>
                </a:lnTo>
                <a:lnTo>
                  <a:pt x="1611631" y="851817"/>
                </a:lnTo>
                <a:lnTo>
                  <a:pt x="1614806" y="846095"/>
                </a:lnTo>
                <a:lnTo>
                  <a:pt x="1617346" y="840055"/>
                </a:lnTo>
                <a:lnTo>
                  <a:pt x="1620203" y="833698"/>
                </a:lnTo>
                <a:lnTo>
                  <a:pt x="1623061" y="827022"/>
                </a:lnTo>
                <a:lnTo>
                  <a:pt x="1625283" y="820347"/>
                </a:lnTo>
                <a:lnTo>
                  <a:pt x="1628141" y="813035"/>
                </a:lnTo>
                <a:lnTo>
                  <a:pt x="1630046" y="805724"/>
                </a:lnTo>
                <a:lnTo>
                  <a:pt x="1632268" y="797777"/>
                </a:lnTo>
                <a:lnTo>
                  <a:pt x="1634491" y="789194"/>
                </a:lnTo>
                <a:lnTo>
                  <a:pt x="1636396" y="780611"/>
                </a:lnTo>
                <a:lnTo>
                  <a:pt x="1637983" y="771393"/>
                </a:lnTo>
                <a:lnTo>
                  <a:pt x="1639571" y="762174"/>
                </a:lnTo>
                <a:lnTo>
                  <a:pt x="1641158" y="752002"/>
                </a:lnTo>
                <a:lnTo>
                  <a:pt x="1642428" y="741829"/>
                </a:lnTo>
                <a:lnTo>
                  <a:pt x="1643381" y="730704"/>
                </a:lnTo>
                <a:lnTo>
                  <a:pt x="1644333" y="719260"/>
                </a:lnTo>
                <a:lnTo>
                  <a:pt x="1644968" y="707498"/>
                </a:lnTo>
                <a:lnTo>
                  <a:pt x="1645603" y="694783"/>
                </a:lnTo>
                <a:lnTo>
                  <a:pt x="1645921" y="681750"/>
                </a:lnTo>
                <a:lnTo>
                  <a:pt x="1645603" y="668716"/>
                </a:lnTo>
                <a:lnTo>
                  <a:pt x="1644968" y="656319"/>
                </a:lnTo>
                <a:lnTo>
                  <a:pt x="1643698" y="643922"/>
                </a:lnTo>
                <a:lnTo>
                  <a:pt x="1641793" y="632160"/>
                </a:lnTo>
                <a:lnTo>
                  <a:pt x="1639253" y="620398"/>
                </a:lnTo>
                <a:lnTo>
                  <a:pt x="1636396" y="608954"/>
                </a:lnTo>
                <a:lnTo>
                  <a:pt x="1632903" y="598464"/>
                </a:lnTo>
                <a:lnTo>
                  <a:pt x="1629411" y="587656"/>
                </a:lnTo>
                <a:lnTo>
                  <a:pt x="1624648" y="577166"/>
                </a:lnTo>
                <a:lnTo>
                  <a:pt x="1619568" y="567312"/>
                </a:lnTo>
                <a:lnTo>
                  <a:pt x="1614488" y="557775"/>
                </a:lnTo>
                <a:lnTo>
                  <a:pt x="1608456" y="548557"/>
                </a:lnTo>
                <a:lnTo>
                  <a:pt x="1602106" y="539656"/>
                </a:lnTo>
                <a:lnTo>
                  <a:pt x="1595121" y="530755"/>
                </a:lnTo>
                <a:lnTo>
                  <a:pt x="1587183" y="522808"/>
                </a:lnTo>
                <a:lnTo>
                  <a:pt x="1578611" y="514225"/>
                </a:lnTo>
                <a:lnTo>
                  <a:pt x="1569721" y="505960"/>
                </a:lnTo>
                <a:lnTo>
                  <a:pt x="1559878" y="498331"/>
                </a:lnTo>
                <a:lnTo>
                  <a:pt x="1550353" y="491338"/>
                </a:lnTo>
                <a:lnTo>
                  <a:pt x="1540193" y="484980"/>
                </a:lnTo>
                <a:lnTo>
                  <a:pt x="1529716" y="478622"/>
                </a:lnTo>
                <a:lnTo>
                  <a:pt x="1519556" y="473218"/>
                </a:lnTo>
                <a:lnTo>
                  <a:pt x="1508761" y="467814"/>
                </a:lnTo>
                <a:lnTo>
                  <a:pt x="1497966" y="463046"/>
                </a:lnTo>
                <a:lnTo>
                  <a:pt x="1487488" y="458596"/>
                </a:lnTo>
                <a:lnTo>
                  <a:pt x="1476376" y="454463"/>
                </a:lnTo>
                <a:lnTo>
                  <a:pt x="1465581" y="450967"/>
                </a:lnTo>
                <a:lnTo>
                  <a:pt x="1455103" y="447470"/>
                </a:lnTo>
                <a:lnTo>
                  <a:pt x="1444308" y="444609"/>
                </a:lnTo>
                <a:lnTo>
                  <a:pt x="1434148" y="441748"/>
                </a:lnTo>
                <a:lnTo>
                  <a:pt x="1423988" y="439523"/>
                </a:lnTo>
                <a:lnTo>
                  <a:pt x="1413828" y="437615"/>
                </a:lnTo>
                <a:lnTo>
                  <a:pt x="1404303" y="435390"/>
                </a:lnTo>
                <a:lnTo>
                  <a:pt x="1385888" y="432529"/>
                </a:lnTo>
                <a:lnTo>
                  <a:pt x="1369061" y="430304"/>
                </a:lnTo>
                <a:lnTo>
                  <a:pt x="1354456" y="428715"/>
                </a:lnTo>
                <a:lnTo>
                  <a:pt x="1342073" y="427761"/>
                </a:lnTo>
                <a:lnTo>
                  <a:pt x="1332866" y="427443"/>
                </a:lnTo>
                <a:lnTo>
                  <a:pt x="1323023" y="427125"/>
                </a:lnTo>
                <a:lnTo>
                  <a:pt x="1316038" y="427125"/>
                </a:lnTo>
                <a:close/>
                <a:moveTo>
                  <a:pt x="1309371" y="354012"/>
                </a:moveTo>
                <a:lnTo>
                  <a:pt x="1315403" y="354012"/>
                </a:lnTo>
                <a:lnTo>
                  <a:pt x="1322071" y="354012"/>
                </a:lnTo>
                <a:lnTo>
                  <a:pt x="1328103" y="354012"/>
                </a:lnTo>
                <a:lnTo>
                  <a:pt x="1337628" y="354330"/>
                </a:lnTo>
                <a:lnTo>
                  <a:pt x="1350011" y="354966"/>
                </a:lnTo>
                <a:lnTo>
                  <a:pt x="1365568" y="356237"/>
                </a:lnTo>
                <a:lnTo>
                  <a:pt x="1383666" y="358145"/>
                </a:lnTo>
                <a:lnTo>
                  <a:pt x="1403351" y="361006"/>
                </a:lnTo>
                <a:lnTo>
                  <a:pt x="1413828" y="362913"/>
                </a:lnTo>
                <a:lnTo>
                  <a:pt x="1424941" y="364820"/>
                </a:lnTo>
                <a:lnTo>
                  <a:pt x="1436371" y="367363"/>
                </a:lnTo>
                <a:lnTo>
                  <a:pt x="1448118" y="369906"/>
                </a:lnTo>
                <a:lnTo>
                  <a:pt x="1460183" y="373085"/>
                </a:lnTo>
                <a:lnTo>
                  <a:pt x="1471931" y="376264"/>
                </a:lnTo>
                <a:lnTo>
                  <a:pt x="1484313" y="380079"/>
                </a:lnTo>
                <a:lnTo>
                  <a:pt x="1497013" y="383893"/>
                </a:lnTo>
                <a:lnTo>
                  <a:pt x="1509396" y="388661"/>
                </a:lnTo>
                <a:lnTo>
                  <a:pt x="1522096" y="393748"/>
                </a:lnTo>
                <a:lnTo>
                  <a:pt x="1534478" y="399152"/>
                </a:lnTo>
                <a:lnTo>
                  <a:pt x="1547178" y="405191"/>
                </a:lnTo>
                <a:lnTo>
                  <a:pt x="1559561" y="411549"/>
                </a:lnTo>
                <a:lnTo>
                  <a:pt x="1571943" y="418542"/>
                </a:lnTo>
                <a:lnTo>
                  <a:pt x="1584008" y="425854"/>
                </a:lnTo>
                <a:lnTo>
                  <a:pt x="1595756" y="433801"/>
                </a:lnTo>
                <a:lnTo>
                  <a:pt x="1607186" y="442384"/>
                </a:lnTo>
                <a:lnTo>
                  <a:pt x="1618616" y="451602"/>
                </a:lnTo>
                <a:lnTo>
                  <a:pt x="1629728" y="461139"/>
                </a:lnTo>
                <a:lnTo>
                  <a:pt x="1640206" y="471629"/>
                </a:lnTo>
                <a:lnTo>
                  <a:pt x="1650366" y="483073"/>
                </a:lnTo>
                <a:lnTo>
                  <a:pt x="1659891" y="494199"/>
                </a:lnTo>
                <a:lnTo>
                  <a:pt x="1668463" y="506278"/>
                </a:lnTo>
                <a:lnTo>
                  <a:pt x="1672591" y="512318"/>
                </a:lnTo>
                <a:lnTo>
                  <a:pt x="1676401" y="518676"/>
                </a:lnTo>
                <a:lnTo>
                  <a:pt x="1680211" y="525033"/>
                </a:lnTo>
                <a:lnTo>
                  <a:pt x="1683703" y="531391"/>
                </a:lnTo>
                <a:lnTo>
                  <a:pt x="1690371" y="544424"/>
                </a:lnTo>
                <a:lnTo>
                  <a:pt x="1696403" y="558093"/>
                </a:lnTo>
                <a:lnTo>
                  <a:pt x="1701801" y="572398"/>
                </a:lnTo>
                <a:lnTo>
                  <a:pt x="1706563" y="586703"/>
                </a:lnTo>
                <a:lnTo>
                  <a:pt x="1710056" y="601325"/>
                </a:lnTo>
                <a:lnTo>
                  <a:pt x="1713548" y="616266"/>
                </a:lnTo>
                <a:lnTo>
                  <a:pt x="1715771" y="631842"/>
                </a:lnTo>
                <a:lnTo>
                  <a:pt x="1717993" y="647736"/>
                </a:lnTo>
                <a:lnTo>
                  <a:pt x="1718946" y="663948"/>
                </a:lnTo>
                <a:lnTo>
                  <a:pt x="1719263" y="680478"/>
                </a:lnTo>
                <a:lnTo>
                  <a:pt x="1718946" y="697644"/>
                </a:lnTo>
                <a:lnTo>
                  <a:pt x="1718311" y="712584"/>
                </a:lnTo>
                <a:lnTo>
                  <a:pt x="1717041" y="727207"/>
                </a:lnTo>
                <a:lnTo>
                  <a:pt x="1716088" y="740876"/>
                </a:lnTo>
                <a:lnTo>
                  <a:pt x="1714501" y="753909"/>
                </a:lnTo>
                <a:lnTo>
                  <a:pt x="1712913" y="766624"/>
                </a:lnTo>
                <a:lnTo>
                  <a:pt x="1711326" y="778704"/>
                </a:lnTo>
                <a:lnTo>
                  <a:pt x="1709103" y="790148"/>
                </a:lnTo>
                <a:lnTo>
                  <a:pt x="1706881" y="801274"/>
                </a:lnTo>
                <a:lnTo>
                  <a:pt x="1704658" y="812082"/>
                </a:lnTo>
                <a:lnTo>
                  <a:pt x="1701801" y="821936"/>
                </a:lnTo>
                <a:lnTo>
                  <a:pt x="1698943" y="831790"/>
                </a:lnTo>
                <a:lnTo>
                  <a:pt x="1696086" y="841009"/>
                </a:lnTo>
                <a:lnTo>
                  <a:pt x="1692911" y="849910"/>
                </a:lnTo>
                <a:lnTo>
                  <a:pt x="1689736" y="858175"/>
                </a:lnTo>
                <a:lnTo>
                  <a:pt x="1686243" y="866122"/>
                </a:lnTo>
                <a:lnTo>
                  <a:pt x="1682751" y="874069"/>
                </a:lnTo>
                <a:lnTo>
                  <a:pt x="1679258" y="881698"/>
                </a:lnTo>
                <a:lnTo>
                  <a:pt x="1675448" y="888691"/>
                </a:lnTo>
                <a:lnTo>
                  <a:pt x="1671321" y="895367"/>
                </a:lnTo>
                <a:lnTo>
                  <a:pt x="1667828" y="902042"/>
                </a:lnTo>
                <a:lnTo>
                  <a:pt x="1659573" y="914440"/>
                </a:lnTo>
                <a:lnTo>
                  <a:pt x="1651001" y="925884"/>
                </a:lnTo>
                <a:lnTo>
                  <a:pt x="1642428" y="936692"/>
                </a:lnTo>
                <a:lnTo>
                  <a:pt x="1633856" y="947182"/>
                </a:lnTo>
                <a:lnTo>
                  <a:pt x="1624648" y="957036"/>
                </a:lnTo>
                <a:lnTo>
                  <a:pt x="1615758" y="966891"/>
                </a:lnTo>
                <a:lnTo>
                  <a:pt x="1602423" y="981831"/>
                </a:lnTo>
                <a:lnTo>
                  <a:pt x="1595756" y="989460"/>
                </a:lnTo>
                <a:lnTo>
                  <a:pt x="1589406" y="997407"/>
                </a:lnTo>
                <a:lnTo>
                  <a:pt x="1583056" y="1005672"/>
                </a:lnTo>
                <a:lnTo>
                  <a:pt x="1576706" y="1014255"/>
                </a:lnTo>
                <a:lnTo>
                  <a:pt x="1570991" y="1023474"/>
                </a:lnTo>
                <a:lnTo>
                  <a:pt x="1564958" y="1033010"/>
                </a:lnTo>
                <a:lnTo>
                  <a:pt x="1559561" y="1043818"/>
                </a:lnTo>
                <a:lnTo>
                  <a:pt x="1554163" y="1054626"/>
                </a:lnTo>
                <a:lnTo>
                  <a:pt x="1549083" y="1067024"/>
                </a:lnTo>
                <a:lnTo>
                  <a:pt x="1544638" y="1080057"/>
                </a:lnTo>
                <a:lnTo>
                  <a:pt x="1540193" y="1094680"/>
                </a:lnTo>
                <a:lnTo>
                  <a:pt x="1536383" y="1110256"/>
                </a:lnTo>
                <a:lnTo>
                  <a:pt x="1532891" y="1127104"/>
                </a:lnTo>
                <a:lnTo>
                  <a:pt x="1529716" y="1144905"/>
                </a:lnTo>
                <a:lnTo>
                  <a:pt x="1529716" y="1286999"/>
                </a:lnTo>
                <a:lnTo>
                  <a:pt x="1526858" y="1293992"/>
                </a:lnTo>
                <a:lnTo>
                  <a:pt x="1525906" y="1296535"/>
                </a:lnTo>
                <a:lnTo>
                  <a:pt x="1523366" y="1300986"/>
                </a:lnTo>
                <a:lnTo>
                  <a:pt x="1520508" y="1306072"/>
                </a:lnTo>
                <a:lnTo>
                  <a:pt x="1516063" y="1312747"/>
                </a:lnTo>
                <a:lnTo>
                  <a:pt x="1510348" y="1320694"/>
                </a:lnTo>
                <a:lnTo>
                  <a:pt x="1503046" y="1328641"/>
                </a:lnTo>
                <a:lnTo>
                  <a:pt x="1499236" y="1333410"/>
                </a:lnTo>
                <a:lnTo>
                  <a:pt x="1494473" y="1337542"/>
                </a:lnTo>
                <a:lnTo>
                  <a:pt x="1489393" y="1342310"/>
                </a:lnTo>
                <a:lnTo>
                  <a:pt x="1483996" y="1346761"/>
                </a:lnTo>
                <a:lnTo>
                  <a:pt x="1478281" y="1351211"/>
                </a:lnTo>
                <a:lnTo>
                  <a:pt x="1471931" y="1355979"/>
                </a:lnTo>
                <a:lnTo>
                  <a:pt x="1465263" y="1360748"/>
                </a:lnTo>
                <a:lnTo>
                  <a:pt x="1457961" y="1365516"/>
                </a:lnTo>
                <a:lnTo>
                  <a:pt x="1450341" y="1369648"/>
                </a:lnTo>
                <a:lnTo>
                  <a:pt x="1442086" y="1374417"/>
                </a:lnTo>
                <a:lnTo>
                  <a:pt x="1432878" y="1378867"/>
                </a:lnTo>
                <a:lnTo>
                  <a:pt x="1423671" y="1382682"/>
                </a:lnTo>
                <a:lnTo>
                  <a:pt x="1413511" y="1386814"/>
                </a:lnTo>
                <a:lnTo>
                  <a:pt x="1403351" y="1390311"/>
                </a:lnTo>
                <a:lnTo>
                  <a:pt x="1392238" y="1394125"/>
                </a:lnTo>
                <a:lnTo>
                  <a:pt x="1380173" y="1397622"/>
                </a:lnTo>
                <a:lnTo>
                  <a:pt x="1367791" y="1400483"/>
                </a:lnTo>
                <a:lnTo>
                  <a:pt x="1354773" y="1403662"/>
                </a:lnTo>
                <a:lnTo>
                  <a:pt x="1341121" y="1405887"/>
                </a:lnTo>
                <a:lnTo>
                  <a:pt x="1326833" y="1407794"/>
                </a:lnTo>
                <a:lnTo>
                  <a:pt x="1324611" y="1408112"/>
                </a:lnTo>
                <a:lnTo>
                  <a:pt x="1311276" y="1407794"/>
                </a:lnTo>
                <a:lnTo>
                  <a:pt x="1296988" y="1405887"/>
                </a:lnTo>
                <a:lnTo>
                  <a:pt x="1283336" y="1403662"/>
                </a:lnTo>
                <a:lnTo>
                  <a:pt x="1270318" y="1400483"/>
                </a:lnTo>
                <a:lnTo>
                  <a:pt x="1257936" y="1397622"/>
                </a:lnTo>
                <a:lnTo>
                  <a:pt x="1246188" y="1394125"/>
                </a:lnTo>
                <a:lnTo>
                  <a:pt x="1235076" y="1390311"/>
                </a:lnTo>
                <a:lnTo>
                  <a:pt x="1224598" y="1386814"/>
                </a:lnTo>
                <a:lnTo>
                  <a:pt x="1214438" y="1382682"/>
                </a:lnTo>
                <a:lnTo>
                  <a:pt x="1205231" y="1378867"/>
                </a:lnTo>
                <a:lnTo>
                  <a:pt x="1196658" y="1374417"/>
                </a:lnTo>
                <a:lnTo>
                  <a:pt x="1192940" y="1372348"/>
                </a:lnTo>
                <a:lnTo>
                  <a:pt x="1177471" y="1376937"/>
                </a:lnTo>
                <a:lnTo>
                  <a:pt x="1156831" y="1382967"/>
                </a:lnTo>
                <a:lnTo>
                  <a:pt x="1135872" y="1388679"/>
                </a:lnTo>
                <a:lnTo>
                  <a:pt x="1094591" y="1399787"/>
                </a:lnTo>
                <a:lnTo>
                  <a:pt x="1054580" y="1409625"/>
                </a:lnTo>
                <a:lnTo>
                  <a:pt x="1017744" y="1419462"/>
                </a:lnTo>
                <a:lnTo>
                  <a:pt x="985672" y="1428031"/>
                </a:lnTo>
                <a:lnTo>
                  <a:pt x="971700" y="1432157"/>
                </a:lnTo>
                <a:lnTo>
                  <a:pt x="959633" y="1436282"/>
                </a:lnTo>
                <a:lnTo>
                  <a:pt x="949471" y="1439773"/>
                </a:lnTo>
                <a:lnTo>
                  <a:pt x="941215" y="1443581"/>
                </a:lnTo>
                <a:lnTo>
                  <a:pt x="938357" y="1445168"/>
                </a:lnTo>
                <a:lnTo>
                  <a:pt x="935499" y="1446755"/>
                </a:lnTo>
                <a:lnTo>
                  <a:pt x="933594" y="1448024"/>
                </a:lnTo>
                <a:lnTo>
                  <a:pt x="932324" y="1449928"/>
                </a:lnTo>
                <a:lnTo>
                  <a:pt x="932006" y="1451198"/>
                </a:lnTo>
                <a:lnTo>
                  <a:pt x="932006" y="1452784"/>
                </a:lnTo>
                <a:lnTo>
                  <a:pt x="932641" y="1454054"/>
                </a:lnTo>
                <a:lnTo>
                  <a:pt x="934229" y="1455641"/>
                </a:lnTo>
                <a:lnTo>
                  <a:pt x="938675" y="1457862"/>
                </a:lnTo>
                <a:lnTo>
                  <a:pt x="944390" y="1460401"/>
                </a:lnTo>
                <a:lnTo>
                  <a:pt x="950741" y="1462940"/>
                </a:lnTo>
                <a:lnTo>
                  <a:pt x="958363" y="1465161"/>
                </a:lnTo>
                <a:lnTo>
                  <a:pt x="966619" y="1467065"/>
                </a:lnTo>
                <a:lnTo>
                  <a:pt x="976145" y="1469604"/>
                </a:lnTo>
                <a:lnTo>
                  <a:pt x="985672" y="1471508"/>
                </a:lnTo>
                <a:lnTo>
                  <a:pt x="996468" y="1473412"/>
                </a:lnTo>
                <a:lnTo>
                  <a:pt x="1019014" y="1477538"/>
                </a:lnTo>
                <a:lnTo>
                  <a:pt x="1043783" y="1481029"/>
                </a:lnTo>
                <a:lnTo>
                  <a:pt x="1069505" y="1484202"/>
                </a:lnTo>
                <a:lnTo>
                  <a:pt x="1095861" y="1486741"/>
                </a:lnTo>
                <a:lnTo>
                  <a:pt x="1122218" y="1489597"/>
                </a:lnTo>
                <a:lnTo>
                  <a:pt x="1147939" y="1491819"/>
                </a:lnTo>
                <a:lnTo>
                  <a:pt x="1172708" y="1493723"/>
                </a:lnTo>
                <a:lnTo>
                  <a:pt x="1195889" y="1495309"/>
                </a:lnTo>
                <a:lnTo>
                  <a:pt x="1233995" y="1497214"/>
                </a:lnTo>
                <a:lnTo>
                  <a:pt x="1247967" y="1497848"/>
                </a:lnTo>
                <a:lnTo>
                  <a:pt x="1257811" y="1497848"/>
                </a:lnTo>
                <a:lnTo>
                  <a:pt x="1260034" y="1497848"/>
                </a:lnTo>
                <a:lnTo>
                  <a:pt x="1262574" y="1497531"/>
                </a:lnTo>
                <a:lnTo>
                  <a:pt x="1268925" y="1495944"/>
                </a:lnTo>
                <a:lnTo>
                  <a:pt x="1276864" y="1493723"/>
                </a:lnTo>
                <a:lnTo>
                  <a:pt x="1286391" y="1490549"/>
                </a:lnTo>
                <a:lnTo>
                  <a:pt x="1297187" y="1486106"/>
                </a:lnTo>
                <a:lnTo>
                  <a:pt x="1309254" y="1481663"/>
                </a:lnTo>
                <a:lnTo>
                  <a:pt x="1337516" y="1470239"/>
                </a:lnTo>
                <a:lnTo>
                  <a:pt x="1369588" y="1456593"/>
                </a:lnTo>
                <a:lnTo>
                  <a:pt x="1404836" y="1440725"/>
                </a:lnTo>
                <a:lnTo>
                  <a:pt x="1483271" y="1406768"/>
                </a:lnTo>
                <a:lnTo>
                  <a:pt x="1524870" y="1388679"/>
                </a:lnTo>
                <a:lnTo>
                  <a:pt x="1566786" y="1370908"/>
                </a:lnTo>
                <a:lnTo>
                  <a:pt x="1608703" y="1354088"/>
                </a:lnTo>
                <a:lnTo>
                  <a:pt x="1629343" y="1346154"/>
                </a:lnTo>
                <a:lnTo>
                  <a:pt x="1649666" y="1337903"/>
                </a:lnTo>
                <a:lnTo>
                  <a:pt x="1669672" y="1330604"/>
                </a:lnTo>
                <a:lnTo>
                  <a:pt x="1689043" y="1323622"/>
                </a:lnTo>
                <a:lnTo>
                  <a:pt x="1708095" y="1317275"/>
                </a:lnTo>
                <a:lnTo>
                  <a:pt x="1726513" y="1311246"/>
                </a:lnTo>
                <a:lnTo>
                  <a:pt x="1743978" y="1305851"/>
                </a:lnTo>
                <a:lnTo>
                  <a:pt x="1760491" y="1301725"/>
                </a:lnTo>
                <a:lnTo>
                  <a:pt x="1776368" y="1297599"/>
                </a:lnTo>
                <a:lnTo>
                  <a:pt x="1790976" y="1294743"/>
                </a:lnTo>
                <a:lnTo>
                  <a:pt x="1804630" y="1292204"/>
                </a:lnTo>
                <a:lnTo>
                  <a:pt x="1817650" y="1290618"/>
                </a:lnTo>
                <a:lnTo>
                  <a:pt x="1829717" y="1289031"/>
                </a:lnTo>
                <a:lnTo>
                  <a:pt x="1840831" y="1288396"/>
                </a:lnTo>
                <a:lnTo>
                  <a:pt x="1851310" y="1287762"/>
                </a:lnTo>
                <a:lnTo>
                  <a:pt x="1860836" y="1287127"/>
                </a:lnTo>
                <a:lnTo>
                  <a:pt x="1869728" y="1287762"/>
                </a:lnTo>
                <a:lnTo>
                  <a:pt x="1877984" y="1288396"/>
                </a:lnTo>
                <a:lnTo>
                  <a:pt x="1885605" y="1289348"/>
                </a:lnTo>
                <a:lnTo>
                  <a:pt x="1892274" y="1290618"/>
                </a:lnTo>
                <a:lnTo>
                  <a:pt x="1898307" y="1292204"/>
                </a:lnTo>
                <a:lnTo>
                  <a:pt x="1904023" y="1294426"/>
                </a:lnTo>
                <a:lnTo>
                  <a:pt x="1908469" y="1296647"/>
                </a:lnTo>
                <a:lnTo>
                  <a:pt x="1912914" y="1298869"/>
                </a:lnTo>
                <a:lnTo>
                  <a:pt x="1916725" y="1302042"/>
                </a:lnTo>
                <a:lnTo>
                  <a:pt x="1919901" y="1304899"/>
                </a:lnTo>
                <a:lnTo>
                  <a:pt x="1922441" y="1308389"/>
                </a:lnTo>
                <a:lnTo>
                  <a:pt x="1924664" y="1311880"/>
                </a:lnTo>
                <a:lnTo>
                  <a:pt x="1926252" y="1315688"/>
                </a:lnTo>
                <a:lnTo>
                  <a:pt x="1927522" y="1319497"/>
                </a:lnTo>
                <a:lnTo>
                  <a:pt x="1928157" y="1323622"/>
                </a:lnTo>
                <a:lnTo>
                  <a:pt x="1928474" y="1328065"/>
                </a:lnTo>
                <a:lnTo>
                  <a:pt x="1928474" y="1332825"/>
                </a:lnTo>
                <a:lnTo>
                  <a:pt x="1928157" y="1336951"/>
                </a:lnTo>
                <a:lnTo>
                  <a:pt x="1927522" y="1342029"/>
                </a:lnTo>
                <a:lnTo>
                  <a:pt x="1926252" y="1346789"/>
                </a:lnTo>
                <a:lnTo>
                  <a:pt x="1924981" y="1351549"/>
                </a:lnTo>
                <a:lnTo>
                  <a:pt x="1923711" y="1356627"/>
                </a:lnTo>
                <a:lnTo>
                  <a:pt x="1921488" y="1361704"/>
                </a:lnTo>
                <a:lnTo>
                  <a:pt x="1919583" y="1366782"/>
                </a:lnTo>
                <a:lnTo>
                  <a:pt x="1917728" y="1370490"/>
                </a:lnTo>
                <a:lnTo>
                  <a:pt x="1673225" y="1539875"/>
                </a:lnTo>
                <a:lnTo>
                  <a:pt x="1839536" y="1455101"/>
                </a:lnTo>
                <a:lnTo>
                  <a:pt x="1835829" y="1457509"/>
                </a:lnTo>
                <a:lnTo>
                  <a:pt x="1835750" y="1457545"/>
                </a:lnTo>
                <a:lnTo>
                  <a:pt x="1831940" y="1459449"/>
                </a:lnTo>
                <a:lnTo>
                  <a:pt x="1834797" y="1458179"/>
                </a:lnTo>
                <a:lnTo>
                  <a:pt x="1835829" y="1457509"/>
                </a:lnTo>
                <a:lnTo>
                  <a:pt x="1846229" y="1452784"/>
                </a:lnTo>
                <a:lnTo>
                  <a:pt x="1861789" y="1446437"/>
                </a:lnTo>
                <a:lnTo>
                  <a:pt x="1871633" y="1442629"/>
                </a:lnTo>
                <a:lnTo>
                  <a:pt x="1882112" y="1438821"/>
                </a:lnTo>
                <a:lnTo>
                  <a:pt x="1893226" y="1435013"/>
                </a:lnTo>
                <a:lnTo>
                  <a:pt x="1905293" y="1431204"/>
                </a:lnTo>
                <a:lnTo>
                  <a:pt x="1917995" y="1427714"/>
                </a:lnTo>
                <a:lnTo>
                  <a:pt x="1930697" y="1424857"/>
                </a:lnTo>
                <a:lnTo>
                  <a:pt x="1944034" y="1422001"/>
                </a:lnTo>
                <a:lnTo>
                  <a:pt x="1957054" y="1420097"/>
                </a:lnTo>
                <a:lnTo>
                  <a:pt x="1970391" y="1418828"/>
                </a:lnTo>
                <a:lnTo>
                  <a:pt x="1977059" y="1418510"/>
                </a:lnTo>
                <a:lnTo>
                  <a:pt x="1983410" y="1418193"/>
                </a:lnTo>
                <a:lnTo>
                  <a:pt x="1989761" y="1418510"/>
                </a:lnTo>
                <a:lnTo>
                  <a:pt x="1995795" y="1418828"/>
                </a:lnTo>
                <a:lnTo>
                  <a:pt x="2001828" y="1419780"/>
                </a:lnTo>
                <a:lnTo>
                  <a:pt x="2007862" y="1420732"/>
                </a:lnTo>
                <a:lnTo>
                  <a:pt x="2013577" y="1421684"/>
                </a:lnTo>
                <a:lnTo>
                  <a:pt x="2018658" y="1423588"/>
                </a:lnTo>
                <a:lnTo>
                  <a:pt x="2023739" y="1425175"/>
                </a:lnTo>
                <a:lnTo>
                  <a:pt x="2028820" y="1427079"/>
                </a:lnTo>
                <a:lnTo>
                  <a:pt x="2033265" y="1429618"/>
                </a:lnTo>
                <a:lnTo>
                  <a:pt x="2037394" y="1431839"/>
                </a:lnTo>
                <a:lnTo>
                  <a:pt x="2041839" y="1434378"/>
                </a:lnTo>
                <a:lnTo>
                  <a:pt x="2045650" y="1437234"/>
                </a:lnTo>
                <a:lnTo>
                  <a:pt x="2048825" y="1439773"/>
                </a:lnTo>
                <a:lnTo>
                  <a:pt x="2052001" y="1442946"/>
                </a:lnTo>
                <a:lnTo>
                  <a:pt x="2054859" y="1445803"/>
                </a:lnTo>
                <a:lnTo>
                  <a:pt x="2057082" y="1449294"/>
                </a:lnTo>
                <a:lnTo>
                  <a:pt x="2059305" y="1452467"/>
                </a:lnTo>
                <a:lnTo>
                  <a:pt x="2060892" y="1455958"/>
                </a:lnTo>
                <a:lnTo>
                  <a:pt x="2062162" y="1459131"/>
                </a:lnTo>
                <a:lnTo>
                  <a:pt x="2063115" y="1462622"/>
                </a:lnTo>
                <a:lnTo>
                  <a:pt x="2063433" y="1465796"/>
                </a:lnTo>
                <a:lnTo>
                  <a:pt x="2063750" y="1469287"/>
                </a:lnTo>
                <a:lnTo>
                  <a:pt x="2063433" y="1472778"/>
                </a:lnTo>
                <a:lnTo>
                  <a:pt x="2062480" y="1476268"/>
                </a:lnTo>
                <a:lnTo>
                  <a:pt x="2061210" y="1479442"/>
                </a:lnTo>
                <a:lnTo>
                  <a:pt x="2059622" y="1482933"/>
                </a:lnTo>
                <a:lnTo>
                  <a:pt x="2057082" y="1485789"/>
                </a:lnTo>
                <a:lnTo>
                  <a:pt x="2054541" y="1489280"/>
                </a:lnTo>
                <a:lnTo>
                  <a:pt x="2051048" y="1492136"/>
                </a:lnTo>
                <a:lnTo>
                  <a:pt x="2047555" y="1495309"/>
                </a:lnTo>
                <a:lnTo>
                  <a:pt x="2043110" y="1497848"/>
                </a:lnTo>
                <a:lnTo>
                  <a:pt x="2038029" y="1500704"/>
                </a:lnTo>
                <a:lnTo>
                  <a:pt x="2017071" y="1511494"/>
                </a:lnTo>
                <a:lnTo>
                  <a:pt x="1995795" y="1522919"/>
                </a:lnTo>
                <a:lnTo>
                  <a:pt x="1975154" y="1534344"/>
                </a:lnTo>
                <a:lnTo>
                  <a:pt x="1956101" y="1545451"/>
                </a:lnTo>
                <a:lnTo>
                  <a:pt x="1926252" y="1562271"/>
                </a:lnTo>
                <a:lnTo>
                  <a:pt x="1914502" y="1569252"/>
                </a:lnTo>
                <a:lnTo>
                  <a:pt x="1983410" y="1527997"/>
                </a:lnTo>
                <a:lnTo>
                  <a:pt x="1511215" y="1778704"/>
                </a:lnTo>
                <a:lnTo>
                  <a:pt x="1498196" y="1785369"/>
                </a:lnTo>
                <a:lnTo>
                  <a:pt x="1482953" y="1792985"/>
                </a:lnTo>
                <a:lnTo>
                  <a:pt x="1462948" y="1802823"/>
                </a:lnTo>
                <a:lnTo>
                  <a:pt x="1438814" y="1814248"/>
                </a:lnTo>
                <a:lnTo>
                  <a:pt x="1410870" y="1827259"/>
                </a:lnTo>
                <a:lnTo>
                  <a:pt x="1380385" y="1841223"/>
                </a:lnTo>
                <a:lnTo>
                  <a:pt x="1347678" y="1855186"/>
                </a:lnTo>
                <a:lnTo>
                  <a:pt x="1313382" y="1869150"/>
                </a:lnTo>
                <a:lnTo>
                  <a:pt x="1295917" y="1876131"/>
                </a:lnTo>
                <a:lnTo>
                  <a:pt x="1278769" y="1882796"/>
                </a:lnTo>
                <a:lnTo>
                  <a:pt x="1260987" y="1889143"/>
                </a:lnTo>
                <a:lnTo>
                  <a:pt x="1243204" y="1895172"/>
                </a:lnTo>
                <a:lnTo>
                  <a:pt x="1225739" y="1900885"/>
                </a:lnTo>
                <a:lnTo>
                  <a:pt x="1208909" y="1905962"/>
                </a:lnTo>
                <a:lnTo>
                  <a:pt x="1191761" y="1910723"/>
                </a:lnTo>
                <a:lnTo>
                  <a:pt x="1175248" y="1914848"/>
                </a:lnTo>
                <a:lnTo>
                  <a:pt x="1159371" y="1918656"/>
                </a:lnTo>
                <a:lnTo>
                  <a:pt x="1144129" y="1921513"/>
                </a:lnTo>
                <a:lnTo>
                  <a:pt x="1129204" y="1923417"/>
                </a:lnTo>
                <a:lnTo>
                  <a:pt x="1115232" y="1925004"/>
                </a:lnTo>
                <a:lnTo>
                  <a:pt x="1108563" y="1925321"/>
                </a:lnTo>
                <a:lnTo>
                  <a:pt x="1102212" y="1925638"/>
                </a:lnTo>
                <a:lnTo>
                  <a:pt x="1095861" y="1925638"/>
                </a:lnTo>
                <a:lnTo>
                  <a:pt x="1089828" y="1925321"/>
                </a:lnTo>
                <a:lnTo>
                  <a:pt x="1076808" y="1924051"/>
                </a:lnTo>
                <a:lnTo>
                  <a:pt x="1061884" y="1922465"/>
                </a:lnTo>
                <a:lnTo>
                  <a:pt x="1025683" y="1918656"/>
                </a:lnTo>
                <a:lnTo>
                  <a:pt x="983131" y="1912944"/>
                </a:lnTo>
                <a:lnTo>
                  <a:pt x="934546" y="1906280"/>
                </a:lnTo>
                <a:lnTo>
                  <a:pt x="824992" y="1890412"/>
                </a:lnTo>
                <a:lnTo>
                  <a:pt x="707181" y="1872958"/>
                </a:lnTo>
                <a:lnTo>
                  <a:pt x="589688" y="1856138"/>
                </a:lnTo>
                <a:lnTo>
                  <a:pt x="534117" y="1848522"/>
                </a:lnTo>
                <a:lnTo>
                  <a:pt x="482357" y="1841540"/>
                </a:lnTo>
                <a:lnTo>
                  <a:pt x="435677" y="1835828"/>
                </a:lnTo>
                <a:lnTo>
                  <a:pt x="394713" y="1831385"/>
                </a:lnTo>
                <a:lnTo>
                  <a:pt x="376613" y="1829798"/>
                </a:lnTo>
                <a:lnTo>
                  <a:pt x="361053" y="1828529"/>
                </a:lnTo>
                <a:lnTo>
                  <a:pt x="347399" y="1827577"/>
                </a:lnTo>
                <a:lnTo>
                  <a:pt x="335967" y="1827259"/>
                </a:lnTo>
                <a:lnTo>
                  <a:pt x="314056" y="1827577"/>
                </a:lnTo>
                <a:lnTo>
                  <a:pt x="289922" y="1827894"/>
                </a:lnTo>
                <a:lnTo>
                  <a:pt x="237209" y="1829481"/>
                </a:lnTo>
                <a:lnTo>
                  <a:pt x="181321" y="1831385"/>
                </a:lnTo>
                <a:lnTo>
                  <a:pt x="126702" y="1833606"/>
                </a:lnTo>
                <a:lnTo>
                  <a:pt x="37153" y="1837732"/>
                </a:lnTo>
                <a:lnTo>
                  <a:pt x="0" y="1839636"/>
                </a:lnTo>
                <a:lnTo>
                  <a:pt x="19053" y="1500704"/>
                </a:lnTo>
                <a:lnTo>
                  <a:pt x="28580" y="1501657"/>
                </a:lnTo>
                <a:lnTo>
                  <a:pt x="54301" y="1503878"/>
                </a:lnTo>
                <a:lnTo>
                  <a:pt x="72084" y="1505147"/>
                </a:lnTo>
                <a:lnTo>
                  <a:pt x="92089" y="1506099"/>
                </a:lnTo>
                <a:lnTo>
                  <a:pt x="114318" y="1507369"/>
                </a:lnTo>
                <a:lnTo>
                  <a:pt x="137499" y="1507686"/>
                </a:lnTo>
                <a:lnTo>
                  <a:pt x="161632" y="1507369"/>
                </a:lnTo>
                <a:lnTo>
                  <a:pt x="173699" y="1506734"/>
                </a:lnTo>
                <a:lnTo>
                  <a:pt x="186084" y="1505782"/>
                </a:lnTo>
                <a:lnTo>
                  <a:pt x="198151" y="1504830"/>
                </a:lnTo>
                <a:lnTo>
                  <a:pt x="210217" y="1503878"/>
                </a:lnTo>
                <a:lnTo>
                  <a:pt x="221649" y="1502291"/>
                </a:lnTo>
                <a:lnTo>
                  <a:pt x="233399" y="1500704"/>
                </a:lnTo>
                <a:lnTo>
                  <a:pt x="244513" y="1498483"/>
                </a:lnTo>
                <a:lnTo>
                  <a:pt x="255627" y="1496262"/>
                </a:lnTo>
                <a:lnTo>
                  <a:pt x="265471" y="1493088"/>
                </a:lnTo>
                <a:lnTo>
                  <a:pt x="275315" y="1490232"/>
                </a:lnTo>
                <a:lnTo>
                  <a:pt x="284524" y="1486424"/>
                </a:lnTo>
                <a:lnTo>
                  <a:pt x="292780" y="1482615"/>
                </a:lnTo>
                <a:lnTo>
                  <a:pt x="300719" y="1478172"/>
                </a:lnTo>
                <a:lnTo>
                  <a:pt x="304212" y="1475634"/>
                </a:lnTo>
                <a:lnTo>
                  <a:pt x="307705" y="1473095"/>
                </a:lnTo>
                <a:lnTo>
                  <a:pt x="321677" y="1462622"/>
                </a:lnTo>
                <a:lnTo>
                  <a:pt x="337872" y="1450880"/>
                </a:lnTo>
                <a:lnTo>
                  <a:pt x="355972" y="1438821"/>
                </a:lnTo>
                <a:lnTo>
                  <a:pt x="375978" y="1426127"/>
                </a:lnTo>
                <a:lnTo>
                  <a:pt x="396936" y="1413433"/>
                </a:lnTo>
                <a:lnTo>
                  <a:pt x="418847" y="1400421"/>
                </a:lnTo>
                <a:lnTo>
                  <a:pt x="441075" y="1387727"/>
                </a:lnTo>
                <a:lnTo>
                  <a:pt x="463621" y="1375351"/>
                </a:lnTo>
                <a:lnTo>
                  <a:pt x="485850" y="1363291"/>
                </a:lnTo>
                <a:lnTo>
                  <a:pt x="508078" y="1352184"/>
                </a:lnTo>
                <a:lnTo>
                  <a:pt x="529037" y="1341711"/>
                </a:lnTo>
                <a:lnTo>
                  <a:pt x="549042" y="1332191"/>
                </a:lnTo>
                <a:lnTo>
                  <a:pt x="567142" y="1323940"/>
                </a:lnTo>
                <a:lnTo>
                  <a:pt x="583972" y="1317275"/>
                </a:lnTo>
                <a:lnTo>
                  <a:pt x="597945" y="1311880"/>
                </a:lnTo>
                <a:lnTo>
                  <a:pt x="604296" y="1309976"/>
                </a:lnTo>
                <a:lnTo>
                  <a:pt x="609694" y="1308389"/>
                </a:lnTo>
                <a:lnTo>
                  <a:pt x="616680" y="1307120"/>
                </a:lnTo>
                <a:lnTo>
                  <a:pt x="626524" y="1304899"/>
                </a:lnTo>
                <a:lnTo>
                  <a:pt x="655103" y="1299821"/>
                </a:lnTo>
                <a:lnTo>
                  <a:pt x="693844" y="1293474"/>
                </a:lnTo>
                <a:lnTo>
                  <a:pt x="740842" y="1286492"/>
                </a:lnTo>
                <a:lnTo>
                  <a:pt x="794507" y="1279193"/>
                </a:lnTo>
                <a:lnTo>
                  <a:pt x="853254" y="1271894"/>
                </a:lnTo>
                <a:lnTo>
                  <a:pt x="884056" y="1268403"/>
                </a:lnTo>
                <a:lnTo>
                  <a:pt x="915176" y="1264912"/>
                </a:lnTo>
                <a:lnTo>
                  <a:pt x="946931" y="1261421"/>
                </a:lnTo>
                <a:lnTo>
                  <a:pt x="979003" y="1258565"/>
                </a:lnTo>
                <a:lnTo>
                  <a:pt x="1010758" y="1256026"/>
                </a:lnTo>
                <a:lnTo>
                  <a:pt x="1042195" y="1253488"/>
                </a:lnTo>
                <a:lnTo>
                  <a:pt x="1073633" y="1251583"/>
                </a:lnTo>
                <a:lnTo>
                  <a:pt x="1103800" y="1249997"/>
                </a:lnTo>
                <a:lnTo>
                  <a:pt x="1108711" y="1249733"/>
                </a:lnTo>
                <a:lnTo>
                  <a:pt x="1108711" y="1144905"/>
                </a:lnTo>
                <a:lnTo>
                  <a:pt x="1105218" y="1127104"/>
                </a:lnTo>
                <a:lnTo>
                  <a:pt x="1102043" y="1110256"/>
                </a:lnTo>
                <a:lnTo>
                  <a:pt x="1097916" y="1094680"/>
                </a:lnTo>
                <a:lnTo>
                  <a:pt x="1093788" y="1080057"/>
                </a:lnTo>
                <a:lnTo>
                  <a:pt x="1089026" y="1067024"/>
                </a:lnTo>
                <a:lnTo>
                  <a:pt x="1083946" y="1054626"/>
                </a:lnTo>
                <a:lnTo>
                  <a:pt x="1078866" y="1043818"/>
                </a:lnTo>
                <a:lnTo>
                  <a:pt x="1073468" y="1033010"/>
                </a:lnTo>
                <a:lnTo>
                  <a:pt x="1067753" y="1023474"/>
                </a:lnTo>
                <a:lnTo>
                  <a:pt x="1061721" y="1014255"/>
                </a:lnTo>
                <a:lnTo>
                  <a:pt x="1055371" y="1005672"/>
                </a:lnTo>
                <a:lnTo>
                  <a:pt x="1049021" y="997407"/>
                </a:lnTo>
                <a:lnTo>
                  <a:pt x="1042671" y="989460"/>
                </a:lnTo>
                <a:lnTo>
                  <a:pt x="1036003" y="981831"/>
                </a:lnTo>
                <a:lnTo>
                  <a:pt x="1022668" y="966891"/>
                </a:lnTo>
                <a:lnTo>
                  <a:pt x="1013461" y="957036"/>
                </a:lnTo>
                <a:lnTo>
                  <a:pt x="1004888" y="947182"/>
                </a:lnTo>
                <a:lnTo>
                  <a:pt x="995681" y="936692"/>
                </a:lnTo>
                <a:lnTo>
                  <a:pt x="987108" y="925884"/>
                </a:lnTo>
                <a:lnTo>
                  <a:pt x="978853" y="914440"/>
                </a:lnTo>
                <a:lnTo>
                  <a:pt x="970916" y="902042"/>
                </a:lnTo>
                <a:lnTo>
                  <a:pt x="966788" y="895367"/>
                </a:lnTo>
                <a:lnTo>
                  <a:pt x="962978" y="888691"/>
                </a:lnTo>
                <a:lnTo>
                  <a:pt x="959168" y="881698"/>
                </a:lnTo>
                <a:lnTo>
                  <a:pt x="955676" y="874069"/>
                </a:lnTo>
                <a:lnTo>
                  <a:pt x="952183" y="866122"/>
                </a:lnTo>
                <a:lnTo>
                  <a:pt x="948691" y="858175"/>
                </a:lnTo>
                <a:lnTo>
                  <a:pt x="945516" y="849910"/>
                </a:lnTo>
                <a:lnTo>
                  <a:pt x="942341" y="841009"/>
                </a:lnTo>
                <a:lnTo>
                  <a:pt x="939483" y="831790"/>
                </a:lnTo>
                <a:lnTo>
                  <a:pt x="936626" y="821936"/>
                </a:lnTo>
                <a:lnTo>
                  <a:pt x="934086" y="812082"/>
                </a:lnTo>
                <a:lnTo>
                  <a:pt x="931863" y="801274"/>
                </a:lnTo>
                <a:lnTo>
                  <a:pt x="929323" y="790148"/>
                </a:lnTo>
                <a:lnTo>
                  <a:pt x="927418" y="778704"/>
                </a:lnTo>
                <a:lnTo>
                  <a:pt x="925513" y="766624"/>
                </a:lnTo>
                <a:lnTo>
                  <a:pt x="923608" y="753909"/>
                </a:lnTo>
                <a:lnTo>
                  <a:pt x="922338" y="740876"/>
                </a:lnTo>
                <a:lnTo>
                  <a:pt x="921068" y="727207"/>
                </a:lnTo>
                <a:lnTo>
                  <a:pt x="920433" y="712584"/>
                </a:lnTo>
                <a:lnTo>
                  <a:pt x="919481" y="697644"/>
                </a:lnTo>
                <a:lnTo>
                  <a:pt x="919163" y="680478"/>
                </a:lnTo>
                <a:lnTo>
                  <a:pt x="919481" y="663948"/>
                </a:lnTo>
                <a:lnTo>
                  <a:pt x="920751" y="647736"/>
                </a:lnTo>
                <a:lnTo>
                  <a:pt x="922338" y="631842"/>
                </a:lnTo>
                <a:lnTo>
                  <a:pt x="924561" y="616266"/>
                </a:lnTo>
                <a:lnTo>
                  <a:pt x="928053" y="601325"/>
                </a:lnTo>
                <a:lnTo>
                  <a:pt x="932181" y="586703"/>
                </a:lnTo>
                <a:lnTo>
                  <a:pt x="936308" y="572398"/>
                </a:lnTo>
                <a:lnTo>
                  <a:pt x="941706" y="558093"/>
                </a:lnTo>
                <a:lnTo>
                  <a:pt x="947738" y="544424"/>
                </a:lnTo>
                <a:lnTo>
                  <a:pt x="954406" y="531391"/>
                </a:lnTo>
                <a:lnTo>
                  <a:pt x="958216" y="525033"/>
                </a:lnTo>
                <a:lnTo>
                  <a:pt x="961708" y="518676"/>
                </a:lnTo>
                <a:lnTo>
                  <a:pt x="965836" y="512318"/>
                </a:lnTo>
                <a:lnTo>
                  <a:pt x="969646" y="506278"/>
                </a:lnTo>
                <a:lnTo>
                  <a:pt x="978853" y="494199"/>
                </a:lnTo>
                <a:lnTo>
                  <a:pt x="988061" y="483073"/>
                </a:lnTo>
                <a:lnTo>
                  <a:pt x="998221" y="471629"/>
                </a:lnTo>
                <a:lnTo>
                  <a:pt x="1008698" y="461139"/>
                </a:lnTo>
                <a:lnTo>
                  <a:pt x="1019811" y="451602"/>
                </a:lnTo>
                <a:lnTo>
                  <a:pt x="1030923" y="442384"/>
                </a:lnTo>
                <a:lnTo>
                  <a:pt x="1042671" y="433801"/>
                </a:lnTo>
                <a:lnTo>
                  <a:pt x="1054736" y="425854"/>
                </a:lnTo>
                <a:lnTo>
                  <a:pt x="1066483" y="418542"/>
                </a:lnTo>
                <a:lnTo>
                  <a:pt x="1078866" y="411549"/>
                </a:lnTo>
                <a:lnTo>
                  <a:pt x="1091248" y="405191"/>
                </a:lnTo>
                <a:lnTo>
                  <a:pt x="1103631" y="399152"/>
                </a:lnTo>
                <a:lnTo>
                  <a:pt x="1116331" y="393748"/>
                </a:lnTo>
                <a:lnTo>
                  <a:pt x="1128713" y="388661"/>
                </a:lnTo>
                <a:lnTo>
                  <a:pt x="1141413" y="383893"/>
                </a:lnTo>
                <a:lnTo>
                  <a:pt x="1153796" y="380079"/>
                </a:lnTo>
                <a:lnTo>
                  <a:pt x="1166178" y="376264"/>
                </a:lnTo>
                <a:lnTo>
                  <a:pt x="1178243" y="373085"/>
                </a:lnTo>
                <a:lnTo>
                  <a:pt x="1190308" y="369906"/>
                </a:lnTo>
                <a:lnTo>
                  <a:pt x="1201738" y="367363"/>
                </a:lnTo>
                <a:lnTo>
                  <a:pt x="1213168" y="364820"/>
                </a:lnTo>
                <a:lnTo>
                  <a:pt x="1224281" y="362595"/>
                </a:lnTo>
                <a:lnTo>
                  <a:pt x="1235076" y="361006"/>
                </a:lnTo>
                <a:lnTo>
                  <a:pt x="1254761" y="358145"/>
                </a:lnTo>
                <a:lnTo>
                  <a:pt x="1272223" y="356237"/>
                </a:lnTo>
                <a:lnTo>
                  <a:pt x="1287781" y="354966"/>
                </a:lnTo>
                <a:lnTo>
                  <a:pt x="1300163" y="354330"/>
                </a:lnTo>
                <a:lnTo>
                  <a:pt x="1309371" y="354012"/>
                </a:lnTo>
                <a:close/>
                <a:moveTo>
                  <a:pt x="1815403" y="215900"/>
                </a:moveTo>
                <a:lnTo>
                  <a:pt x="1818266" y="216218"/>
                </a:lnTo>
                <a:lnTo>
                  <a:pt x="1821764" y="216535"/>
                </a:lnTo>
                <a:lnTo>
                  <a:pt x="1824945" y="217170"/>
                </a:lnTo>
                <a:lnTo>
                  <a:pt x="1828126" y="218758"/>
                </a:lnTo>
                <a:lnTo>
                  <a:pt x="1830989" y="220028"/>
                </a:lnTo>
                <a:lnTo>
                  <a:pt x="1834170" y="221615"/>
                </a:lnTo>
                <a:lnTo>
                  <a:pt x="1836715" y="223520"/>
                </a:lnTo>
                <a:lnTo>
                  <a:pt x="1839577" y="226060"/>
                </a:lnTo>
                <a:lnTo>
                  <a:pt x="1841804" y="228600"/>
                </a:lnTo>
                <a:lnTo>
                  <a:pt x="1843713" y="231458"/>
                </a:lnTo>
                <a:lnTo>
                  <a:pt x="1845621" y="234315"/>
                </a:lnTo>
                <a:lnTo>
                  <a:pt x="1847212" y="237490"/>
                </a:lnTo>
                <a:lnTo>
                  <a:pt x="1848166" y="240348"/>
                </a:lnTo>
                <a:lnTo>
                  <a:pt x="1848802" y="243523"/>
                </a:lnTo>
                <a:lnTo>
                  <a:pt x="1849438" y="247015"/>
                </a:lnTo>
                <a:lnTo>
                  <a:pt x="1849438" y="250508"/>
                </a:lnTo>
                <a:lnTo>
                  <a:pt x="1849438" y="253365"/>
                </a:lnTo>
                <a:lnTo>
                  <a:pt x="1848802" y="256858"/>
                </a:lnTo>
                <a:lnTo>
                  <a:pt x="1848166" y="260033"/>
                </a:lnTo>
                <a:lnTo>
                  <a:pt x="1847212" y="263208"/>
                </a:lnTo>
                <a:lnTo>
                  <a:pt x="1845621" y="266065"/>
                </a:lnTo>
                <a:lnTo>
                  <a:pt x="1843713" y="268923"/>
                </a:lnTo>
                <a:lnTo>
                  <a:pt x="1841804" y="271780"/>
                </a:lnTo>
                <a:lnTo>
                  <a:pt x="1839577" y="274320"/>
                </a:lnTo>
                <a:lnTo>
                  <a:pt x="1736517" y="377190"/>
                </a:lnTo>
                <a:lnTo>
                  <a:pt x="1733654" y="379730"/>
                </a:lnTo>
                <a:lnTo>
                  <a:pt x="1731109" y="381635"/>
                </a:lnTo>
                <a:lnTo>
                  <a:pt x="1727928" y="383223"/>
                </a:lnTo>
                <a:lnTo>
                  <a:pt x="1725065" y="384810"/>
                </a:lnTo>
                <a:lnTo>
                  <a:pt x="1721885" y="386080"/>
                </a:lnTo>
                <a:lnTo>
                  <a:pt x="1718704" y="386715"/>
                </a:lnTo>
                <a:lnTo>
                  <a:pt x="1715205" y="387350"/>
                </a:lnTo>
                <a:lnTo>
                  <a:pt x="1712342" y="387350"/>
                </a:lnTo>
                <a:lnTo>
                  <a:pt x="1708843" y="387350"/>
                </a:lnTo>
                <a:lnTo>
                  <a:pt x="1705662" y="386715"/>
                </a:lnTo>
                <a:lnTo>
                  <a:pt x="1702163" y="386080"/>
                </a:lnTo>
                <a:lnTo>
                  <a:pt x="1699300" y="384810"/>
                </a:lnTo>
                <a:lnTo>
                  <a:pt x="1696119" y="383223"/>
                </a:lnTo>
                <a:lnTo>
                  <a:pt x="1693257" y="381635"/>
                </a:lnTo>
                <a:lnTo>
                  <a:pt x="1690394" y="379730"/>
                </a:lnTo>
                <a:lnTo>
                  <a:pt x="1687849" y="377190"/>
                </a:lnTo>
                <a:lnTo>
                  <a:pt x="1685622" y="374650"/>
                </a:lnTo>
                <a:lnTo>
                  <a:pt x="1683396" y="371793"/>
                </a:lnTo>
                <a:lnTo>
                  <a:pt x="1681805" y="368935"/>
                </a:lnTo>
                <a:lnTo>
                  <a:pt x="1680533" y="365760"/>
                </a:lnTo>
                <a:lnTo>
                  <a:pt x="1679261" y="362903"/>
                </a:lnTo>
                <a:lnTo>
                  <a:pt x="1678624" y="359410"/>
                </a:lnTo>
                <a:lnTo>
                  <a:pt x="1678306" y="356235"/>
                </a:lnTo>
                <a:lnTo>
                  <a:pt x="1677988" y="353378"/>
                </a:lnTo>
                <a:lnTo>
                  <a:pt x="1678306" y="349885"/>
                </a:lnTo>
                <a:lnTo>
                  <a:pt x="1678624" y="346393"/>
                </a:lnTo>
                <a:lnTo>
                  <a:pt x="1679261" y="343218"/>
                </a:lnTo>
                <a:lnTo>
                  <a:pt x="1680533" y="340043"/>
                </a:lnTo>
                <a:lnTo>
                  <a:pt x="1681805" y="337185"/>
                </a:lnTo>
                <a:lnTo>
                  <a:pt x="1683396" y="334328"/>
                </a:lnTo>
                <a:lnTo>
                  <a:pt x="1685622" y="331470"/>
                </a:lnTo>
                <a:lnTo>
                  <a:pt x="1687849" y="328930"/>
                </a:lnTo>
                <a:lnTo>
                  <a:pt x="1790910" y="226060"/>
                </a:lnTo>
                <a:lnTo>
                  <a:pt x="1793455" y="223520"/>
                </a:lnTo>
                <a:lnTo>
                  <a:pt x="1796317" y="221615"/>
                </a:lnTo>
                <a:lnTo>
                  <a:pt x="1799180" y="220028"/>
                </a:lnTo>
                <a:lnTo>
                  <a:pt x="1802361" y="218758"/>
                </a:lnTo>
                <a:lnTo>
                  <a:pt x="1805224" y="217170"/>
                </a:lnTo>
                <a:lnTo>
                  <a:pt x="1808723" y="216535"/>
                </a:lnTo>
                <a:lnTo>
                  <a:pt x="1811904" y="216218"/>
                </a:lnTo>
                <a:lnTo>
                  <a:pt x="1815403" y="215900"/>
                </a:lnTo>
                <a:close/>
                <a:moveTo>
                  <a:pt x="851599" y="215900"/>
                </a:moveTo>
                <a:lnTo>
                  <a:pt x="855065" y="216218"/>
                </a:lnTo>
                <a:lnTo>
                  <a:pt x="857902" y="216535"/>
                </a:lnTo>
                <a:lnTo>
                  <a:pt x="861368" y="217170"/>
                </a:lnTo>
                <a:lnTo>
                  <a:pt x="864205" y="218758"/>
                </a:lnTo>
                <a:lnTo>
                  <a:pt x="867356" y="220028"/>
                </a:lnTo>
                <a:lnTo>
                  <a:pt x="870192" y="221615"/>
                </a:lnTo>
                <a:lnTo>
                  <a:pt x="872713" y="223520"/>
                </a:lnTo>
                <a:lnTo>
                  <a:pt x="875550" y="226060"/>
                </a:lnTo>
                <a:lnTo>
                  <a:pt x="977657" y="328930"/>
                </a:lnTo>
                <a:lnTo>
                  <a:pt x="979863" y="331470"/>
                </a:lnTo>
                <a:lnTo>
                  <a:pt x="981754" y="334328"/>
                </a:lnTo>
                <a:lnTo>
                  <a:pt x="983960" y="337185"/>
                </a:lnTo>
                <a:lnTo>
                  <a:pt x="985220" y="340043"/>
                </a:lnTo>
                <a:lnTo>
                  <a:pt x="986166" y="343218"/>
                </a:lnTo>
                <a:lnTo>
                  <a:pt x="986796" y="346393"/>
                </a:lnTo>
                <a:lnTo>
                  <a:pt x="987426" y="349885"/>
                </a:lnTo>
                <a:lnTo>
                  <a:pt x="987426" y="353378"/>
                </a:lnTo>
                <a:lnTo>
                  <a:pt x="987426" y="356235"/>
                </a:lnTo>
                <a:lnTo>
                  <a:pt x="986796" y="359410"/>
                </a:lnTo>
                <a:lnTo>
                  <a:pt x="986166" y="362903"/>
                </a:lnTo>
                <a:lnTo>
                  <a:pt x="985220" y="365760"/>
                </a:lnTo>
                <a:lnTo>
                  <a:pt x="983960" y="368935"/>
                </a:lnTo>
                <a:lnTo>
                  <a:pt x="981754" y="371793"/>
                </a:lnTo>
                <a:lnTo>
                  <a:pt x="979863" y="374650"/>
                </a:lnTo>
                <a:lnTo>
                  <a:pt x="977657" y="377190"/>
                </a:lnTo>
                <a:lnTo>
                  <a:pt x="975135" y="379730"/>
                </a:lnTo>
                <a:lnTo>
                  <a:pt x="972299" y="381635"/>
                </a:lnTo>
                <a:lnTo>
                  <a:pt x="969778" y="383223"/>
                </a:lnTo>
                <a:lnTo>
                  <a:pt x="966627" y="384810"/>
                </a:lnTo>
                <a:lnTo>
                  <a:pt x="963475" y="386080"/>
                </a:lnTo>
                <a:lnTo>
                  <a:pt x="960324" y="386715"/>
                </a:lnTo>
                <a:lnTo>
                  <a:pt x="957172" y="387350"/>
                </a:lnTo>
                <a:lnTo>
                  <a:pt x="953706" y="387350"/>
                </a:lnTo>
                <a:lnTo>
                  <a:pt x="950554" y="387350"/>
                </a:lnTo>
                <a:lnTo>
                  <a:pt x="947088" y="386715"/>
                </a:lnTo>
                <a:lnTo>
                  <a:pt x="944251" y="386080"/>
                </a:lnTo>
                <a:lnTo>
                  <a:pt x="940785" y="384810"/>
                </a:lnTo>
                <a:lnTo>
                  <a:pt x="937948" y="383223"/>
                </a:lnTo>
                <a:lnTo>
                  <a:pt x="935112" y="381635"/>
                </a:lnTo>
                <a:lnTo>
                  <a:pt x="932276" y="379730"/>
                </a:lnTo>
                <a:lnTo>
                  <a:pt x="929440" y="377190"/>
                </a:lnTo>
                <a:lnTo>
                  <a:pt x="827333" y="274320"/>
                </a:lnTo>
                <a:lnTo>
                  <a:pt x="825127" y="271780"/>
                </a:lnTo>
                <a:lnTo>
                  <a:pt x="823236" y="268923"/>
                </a:lnTo>
                <a:lnTo>
                  <a:pt x="821345" y="266065"/>
                </a:lnTo>
                <a:lnTo>
                  <a:pt x="820084" y="263208"/>
                </a:lnTo>
                <a:lnTo>
                  <a:pt x="819139" y="260033"/>
                </a:lnTo>
                <a:lnTo>
                  <a:pt x="818193" y="256858"/>
                </a:lnTo>
                <a:lnTo>
                  <a:pt x="817878" y="253365"/>
                </a:lnTo>
                <a:lnTo>
                  <a:pt x="817563" y="250508"/>
                </a:lnTo>
                <a:lnTo>
                  <a:pt x="817878" y="247015"/>
                </a:lnTo>
                <a:lnTo>
                  <a:pt x="818193" y="243523"/>
                </a:lnTo>
                <a:lnTo>
                  <a:pt x="819139" y="240348"/>
                </a:lnTo>
                <a:lnTo>
                  <a:pt x="820084" y="237490"/>
                </a:lnTo>
                <a:lnTo>
                  <a:pt x="821345" y="234315"/>
                </a:lnTo>
                <a:lnTo>
                  <a:pt x="823236" y="231458"/>
                </a:lnTo>
                <a:lnTo>
                  <a:pt x="825127" y="228600"/>
                </a:lnTo>
                <a:lnTo>
                  <a:pt x="827333" y="226060"/>
                </a:lnTo>
                <a:lnTo>
                  <a:pt x="830169" y="223520"/>
                </a:lnTo>
                <a:lnTo>
                  <a:pt x="832690" y="221615"/>
                </a:lnTo>
                <a:lnTo>
                  <a:pt x="835842" y="220028"/>
                </a:lnTo>
                <a:lnTo>
                  <a:pt x="838678" y="218758"/>
                </a:lnTo>
                <a:lnTo>
                  <a:pt x="842144" y="217170"/>
                </a:lnTo>
                <a:lnTo>
                  <a:pt x="844981" y="216535"/>
                </a:lnTo>
                <a:lnTo>
                  <a:pt x="848447" y="216218"/>
                </a:lnTo>
                <a:lnTo>
                  <a:pt x="851599" y="215900"/>
                </a:lnTo>
                <a:close/>
                <a:moveTo>
                  <a:pt x="1318578" y="0"/>
                </a:moveTo>
                <a:lnTo>
                  <a:pt x="1321753" y="318"/>
                </a:lnTo>
                <a:lnTo>
                  <a:pt x="1325563" y="636"/>
                </a:lnTo>
                <a:lnTo>
                  <a:pt x="1328421" y="1590"/>
                </a:lnTo>
                <a:lnTo>
                  <a:pt x="1331913" y="2544"/>
                </a:lnTo>
                <a:lnTo>
                  <a:pt x="1334771" y="4133"/>
                </a:lnTo>
                <a:lnTo>
                  <a:pt x="1337629" y="6041"/>
                </a:lnTo>
                <a:lnTo>
                  <a:pt x="1340169" y="7949"/>
                </a:lnTo>
                <a:lnTo>
                  <a:pt x="1342391" y="9857"/>
                </a:lnTo>
                <a:lnTo>
                  <a:pt x="1344931" y="12719"/>
                </a:lnTo>
                <a:lnTo>
                  <a:pt x="1346836" y="15262"/>
                </a:lnTo>
                <a:lnTo>
                  <a:pt x="1348424" y="18124"/>
                </a:lnTo>
                <a:lnTo>
                  <a:pt x="1350011" y="20986"/>
                </a:lnTo>
                <a:lnTo>
                  <a:pt x="1351281" y="23848"/>
                </a:lnTo>
                <a:lnTo>
                  <a:pt x="1351916" y="27345"/>
                </a:lnTo>
                <a:lnTo>
                  <a:pt x="1352551" y="30843"/>
                </a:lnTo>
                <a:lnTo>
                  <a:pt x="1352551" y="34341"/>
                </a:lnTo>
                <a:lnTo>
                  <a:pt x="1352551" y="180290"/>
                </a:lnTo>
                <a:lnTo>
                  <a:pt x="1352551" y="183469"/>
                </a:lnTo>
                <a:lnTo>
                  <a:pt x="1351916" y="186967"/>
                </a:lnTo>
                <a:lnTo>
                  <a:pt x="1351281" y="190147"/>
                </a:lnTo>
                <a:lnTo>
                  <a:pt x="1350011" y="193327"/>
                </a:lnTo>
                <a:lnTo>
                  <a:pt x="1348424" y="196188"/>
                </a:lnTo>
                <a:lnTo>
                  <a:pt x="1346836" y="199368"/>
                </a:lnTo>
                <a:lnTo>
                  <a:pt x="1344931" y="201912"/>
                </a:lnTo>
                <a:lnTo>
                  <a:pt x="1342391" y="204138"/>
                </a:lnTo>
                <a:lnTo>
                  <a:pt x="1340169" y="206681"/>
                </a:lnTo>
                <a:lnTo>
                  <a:pt x="1337629" y="208271"/>
                </a:lnTo>
                <a:lnTo>
                  <a:pt x="1334771" y="210179"/>
                </a:lnTo>
                <a:lnTo>
                  <a:pt x="1331913" y="211769"/>
                </a:lnTo>
                <a:lnTo>
                  <a:pt x="1328421" y="212723"/>
                </a:lnTo>
                <a:lnTo>
                  <a:pt x="1325563" y="213677"/>
                </a:lnTo>
                <a:lnTo>
                  <a:pt x="1321753" y="213995"/>
                </a:lnTo>
                <a:lnTo>
                  <a:pt x="1318578" y="214313"/>
                </a:lnTo>
                <a:lnTo>
                  <a:pt x="1315086" y="213995"/>
                </a:lnTo>
                <a:lnTo>
                  <a:pt x="1311593" y="213677"/>
                </a:lnTo>
                <a:lnTo>
                  <a:pt x="1308418" y="212723"/>
                </a:lnTo>
                <a:lnTo>
                  <a:pt x="1305243" y="211769"/>
                </a:lnTo>
                <a:lnTo>
                  <a:pt x="1302068" y="210179"/>
                </a:lnTo>
                <a:lnTo>
                  <a:pt x="1299528" y="208271"/>
                </a:lnTo>
                <a:lnTo>
                  <a:pt x="1296671" y="206681"/>
                </a:lnTo>
                <a:lnTo>
                  <a:pt x="1294448" y="204138"/>
                </a:lnTo>
                <a:lnTo>
                  <a:pt x="1292226" y="201912"/>
                </a:lnTo>
                <a:lnTo>
                  <a:pt x="1290003" y="199368"/>
                </a:lnTo>
                <a:lnTo>
                  <a:pt x="1288416" y="196188"/>
                </a:lnTo>
                <a:lnTo>
                  <a:pt x="1287146" y="193327"/>
                </a:lnTo>
                <a:lnTo>
                  <a:pt x="1285876" y="190147"/>
                </a:lnTo>
                <a:lnTo>
                  <a:pt x="1285241" y="186967"/>
                </a:lnTo>
                <a:lnTo>
                  <a:pt x="1284288" y="183469"/>
                </a:lnTo>
                <a:lnTo>
                  <a:pt x="1284288" y="180290"/>
                </a:lnTo>
                <a:lnTo>
                  <a:pt x="1284288" y="34341"/>
                </a:lnTo>
                <a:lnTo>
                  <a:pt x="1284288" y="30843"/>
                </a:lnTo>
                <a:lnTo>
                  <a:pt x="1285241" y="27345"/>
                </a:lnTo>
                <a:lnTo>
                  <a:pt x="1285876" y="23848"/>
                </a:lnTo>
                <a:lnTo>
                  <a:pt x="1287146" y="20986"/>
                </a:lnTo>
                <a:lnTo>
                  <a:pt x="1288416" y="18124"/>
                </a:lnTo>
                <a:lnTo>
                  <a:pt x="1290003" y="15262"/>
                </a:lnTo>
                <a:lnTo>
                  <a:pt x="1292226" y="12719"/>
                </a:lnTo>
                <a:lnTo>
                  <a:pt x="1294448" y="9857"/>
                </a:lnTo>
                <a:lnTo>
                  <a:pt x="1296671" y="7949"/>
                </a:lnTo>
                <a:lnTo>
                  <a:pt x="1299528" y="6041"/>
                </a:lnTo>
                <a:lnTo>
                  <a:pt x="1302068" y="4133"/>
                </a:lnTo>
                <a:lnTo>
                  <a:pt x="1305243" y="2544"/>
                </a:lnTo>
                <a:lnTo>
                  <a:pt x="1308418" y="1590"/>
                </a:lnTo>
                <a:lnTo>
                  <a:pt x="1311593" y="636"/>
                </a:lnTo>
                <a:lnTo>
                  <a:pt x="1315086" y="318"/>
                </a:lnTo>
                <a:lnTo>
                  <a:pt x="13185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lnSpc>
                <a:spcPct val="120000"/>
              </a:lnSpc>
              <a:defRPr/>
            </a:pPr>
            <a:endParaRPr lang="zh-CN" altLang="en-US" sz="240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8" name="KSO_Shape"/>
          <p:cNvSpPr/>
          <p:nvPr/>
        </p:nvSpPr>
        <p:spPr bwMode="auto">
          <a:xfrm>
            <a:off x="1584648" y="5367262"/>
            <a:ext cx="453500" cy="462690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lnSpc>
                <a:spcPct val="120000"/>
              </a:lnSpc>
              <a:defRPr/>
            </a:pPr>
            <a:endParaRPr lang="zh-CN" altLang="en-US" sz="240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异常捕获完整语法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28"/>
          <p:cNvSpPr/>
          <p:nvPr/>
        </p:nvSpPr>
        <p:spPr>
          <a:xfrm>
            <a:off x="7674429" y="-10887"/>
            <a:ext cx="4514396" cy="6879773"/>
          </a:xfrm>
          <a:custGeom>
            <a:avLst/>
            <a:gdLst>
              <a:gd name="connsiteX0" fmla="*/ 0 w 6364968"/>
              <a:gd name="connsiteY0" fmla="*/ 0 h 6858000"/>
              <a:gd name="connsiteX1" fmla="*/ 6364968 w 6364968"/>
              <a:gd name="connsiteY1" fmla="*/ 0 h 6858000"/>
              <a:gd name="connsiteX2" fmla="*/ 6364968 w 6364968"/>
              <a:gd name="connsiteY2" fmla="*/ 6858000 h 6858000"/>
              <a:gd name="connsiteX3" fmla="*/ 0 w 6364968"/>
              <a:gd name="connsiteY3" fmla="*/ 6858000 h 6858000"/>
              <a:gd name="connsiteX4" fmla="*/ 0 w 6364968"/>
              <a:gd name="connsiteY4" fmla="*/ 0 h 6858000"/>
              <a:gd name="connsiteX0-1" fmla="*/ 0 w 6364968"/>
              <a:gd name="connsiteY0-2" fmla="*/ 0 h 6868886"/>
              <a:gd name="connsiteX1-3" fmla="*/ 6364968 w 6364968"/>
              <a:gd name="connsiteY1-4" fmla="*/ 0 h 6868886"/>
              <a:gd name="connsiteX2-5" fmla="*/ 6364968 w 6364968"/>
              <a:gd name="connsiteY2-6" fmla="*/ 6858000 h 6868886"/>
              <a:gd name="connsiteX3-7" fmla="*/ 4441372 w 6364968"/>
              <a:gd name="connsiteY3-8" fmla="*/ 6868886 h 6868886"/>
              <a:gd name="connsiteX4-9" fmla="*/ 0 w 6364968"/>
              <a:gd name="connsiteY4-10" fmla="*/ 0 h 6868886"/>
              <a:gd name="connsiteX0-11" fmla="*/ 0 w 4372882"/>
              <a:gd name="connsiteY0-12" fmla="*/ 0 h 6890658"/>
              <a:gd name="connsiteX1-13" fmla="*/ 4372882 w 4372882"/>
              <a:gd name="connsiteY1-14" fmla="*/ 21772 h 6890658"/>
              <a:gd name="connsiteX2-15" fmla="*/ 4372882 w 4372882"/>
              <a:gd name="connsiteY2-16" fmla="*/ 6879772 h 6890658"/>
              <a:gd name="connsiteX3-17" fmla="*/ 2449286 w 4372882"/>
              <a:gd name="connsiteY3-18" fmla="*/ 6890658 h 6890658"/>
              <a:gd name="connsiteX4-19" fmla="*/ 0 w 4372882"/>
              <a:gd name="connsiteY4-20" fmla="*/ 0 h 6890658"/>
              <a:gd name="connsiteX0-21" fmla="*/ 0 w 4514396"/>
              <a:gd name="connsiteY0-22" fmla="*/ 0 h 6879773"/>
              <a:gd name="connsiteX1-23" fmla="*/ 4514396 w 4514396"/>
              <a:gd name="connsiteY1-24" fmla="*/ 10887 h 6879773"/>
              <a:gd name="connsiteX2-25" fmla="*/ 4514396 w 4514396"/>
              <a:gd name="connsiteY2-26" fmla="*/ 6868887 h 6879773"/>
              <a:gd name="connsiteX3-27" fmla="*/ 2590800 w 4514396"/>
              <a:gd name="connsiteY3-28" fmla="*/ 6879773 h 6879773"/>
              <a:gd name="connsiteX4-29" fmla="*/ 0 w 4514396"/>
              <a:gd name="connsiteY4-30" fmla="*/ 0 h 68797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514396" h="6879773">
                <a:moveTo>
                  <a:pt x="0" y="0"/>
                </a:moveTo>
                <a:lnTo>
                  <a:pt x="4514396" y="10887"/>
                </a:lnTo>
                <a:lnTo>
                  <a:pt x="4514396" y="6868887"/>
                </a:lnTo>
                <a:lnTo>
                  <a:pt x="2590800" y="687977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Microsoft YaHei UI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31"/>
          <p:cNvSpPr/>
          <p:nvPr/>
        </p:nvSpPr>
        <p:spPr>
          <a:xfrm>
            <a:off x="609600" y="951865"/>
            <a:ext cx="8013065" cy="5674360"/>
          </a:xfrm>
          <a:custGeom>
            <a:avLst/>
            <a:gdLst>
              <a:gd name="connsiteX0" fmla="*/ 0 w 7319964"/>
              <a:gd name="connsiteY0" fmla="*/ 0 h 2307771"/>
              <a:gd name="connsiteX1" fmla="*/ 7319964 w 7319964"/>
              <a:gd name="connsiteY1" fmla="*/ 0 h 2307771"/>
              <a:gd name="connsiteX2" fmla="*/ 7319964 w 7319964"/>
              <a:gd name="connsiteY2" fmla="*/ 2307771 h 2307771"/>
              <a:gd name="connsiteX3" fmla="*/ 0 w 7319964"/>
              <a:gd name="connsiteY3" fmla="*/ 2307771 h 2307771"/>
              <a:gd name="connsiteX4" fmla="*/ 0 w 7319964"/>
              <a:gd name="connsiteY4" fmla="*/ 0 h 2307771"/>
              <a:gd name="connsiteX0-1" fmla="*/ 0 w 7319964"/>
              <a:gd name="connsiteY0-2" fmla="*/ 10885 h 2318656"/>
              <a:gd name="connsiteX1-3" fmla="*/ 6394679 w 7319964"/>
              <a:gd name="connsiteY1-4" fmla="*/ 0 h 2318656"/>
              <a:gd name="connsiteX2-5" fmla="*/ 7319964 w 7319964"/>
              <a:gd name="connsiteY2-6" fmla="*/ 2318656 h 2318656"/>
              <a:gd name="connsiteX3-7" fmla="*/ 0 w 7319964"/>
              <a:gd name="connsiteY3-8" fmla="*/ 2318656 h 2318656"/>
              <a:gd name="connsiteX4-9" fmla="*/ 0 w 7319964"/>
              <a:gd name="connsiteY4-10" fmla="*/ 10885 h 2318656"/>
              <a:gd name="connsiteX0-11" fmla="*/ 0 w 7319964"/>
              <a:gd name="connsiteY0-12" fmla="*/ 10885 h 2318656"/>
              <a:gd name="connsiteX1-13" fmla="*/ 6874608 w 7319964"/>
              <a:gd name="connsiteY1-14" fmla="*/ 0 h 2318656"/>
              <a:gd name="connsiteX2-15" fmla="*/ 7319964 w 7319964"/>
              <a:gd name="connsiteY2-16" fmla="*/ 2318656 h 2318656"/>
              <a:gd name="connsiteX3-17" fmla="*/ 0 w 7319964"/>
              <a:gd name="connsiteY3-18" fmla="*/ 2318656 h 2318656"/>
              <a:gd name="connsiteX4-19" fmla="*/ 0 w 7319964"/>
              <a:gd name="connsiteY4-20" fmla="*/ 10885 h 2318656"/>
              <a:gd name="connsiteX0-21" fmla="*/ 0 w 7660966"/>
              <a:gd name="connsiteY0-22" fmla="*/ 10885 h 2318656"/>
              <a:gd name="connsiteX1-23" fmla="*/ 6874608 w 7660966"/>
              <a:gd name="connsiteY1-24" fmla="*/ 0 h 2318656"/>
              <a:gd name="connsiteX2-25" fmla="*/ 7660966 w 7660966"/>
              <a:gd name="connsiteY2-26" fmla="*/ 2318656 h 2318656"/>
              <a:gd name="connsiteX3-27" fmla="*/ 0 w 7660966"/>
              <a:gd name="connsiteY3-28" fmla="*/ 2318656 h 2318656"/>
              <a:gd name="connsiteX4-29" fmla="*/ 0 w 7660966"/>
              <a:gd name="connsiteY4-30" fmla="*/ 10885 h 231865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660966" h="2318656">
                <a:moveTo>
                  <a:pt x="0" y="10885"/>
                </a:moveTo>
                <a:lnTo>
                  <a:pt x="6874608" y="0"/>
                </a:lnTo>
                <a:lnTo>
                  <a:pt x="7660966" y="2318656"/>
                </a:lnTo>
                <a:lnTo>
                  <a:pt x="0" y="2318656"/>
                </a:lnTo>
                <a:lnTo>
                  <a:pt x="0" y="10885"/>
                </a:lnTo>
                <a:close/>
              </a:path>
            </a:pathLst>
          </a:custGeom>
          <a:noFill/>
          <a:ln>
            <a:solidFill>
              <a:srgbClr val="E2231A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25170" y="958850"/>
            <a:ext cx="6397625" cy="810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在实际开发中，为了能够处理复杂的异常情况，完整的异常语法如下：</a:t>
            </a:r>
            <a:endParaRPr sz="1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8525" y="1864360"/>
            <a:ext cx="2863215" cy="44970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147185" y="4885055"/>
            <a:ext cx="389509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8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else ：</a:t>
            </a:r>
            <a:endParaRPr lang="zh-CN" altLang="en-US" sz="1800" dirty="0" err="1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8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只有在没有异常时才会执行的代码</a:t>
            </a:r>
            <a:endParaRPr lang="zh-CN" altLang="en-US" sz="1800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800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8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finally ：</a:t>
            </a:r>
            <a:endParaRPr lang="zh-CN" altLang="en-US" sz="1800" dirty="0" err="1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8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无论是否有异常，都会执行的代码</a:t>
            </a:r>
            <a:endParaRPr lang="zh-CN" altLang="en-US" sz="1800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804998" y="229433"/>
            <a:ext cx="6265183" cy="1573769"/>
            <a:chOff x="3699510" y="3133726"/>
            <a:chExt cx="4289425" cy="1419225"/>
          </a:xfrm>
        </p:grpSpPr>
        <p:sp>
          <p:nvSpPr>
            <p:cNvPr id="6" name="MH_Other_6"/>
            <p:cNvSpPr/>
            <p:nvPr>
              <p:custDataLst>
                <p:tags r:id="rId1"/>
              </p:custDataLst>
            </p:nvPr>
          </p:nvSpPr>
          <p:spPr bwMode="auto">
            <a:xfrm>
              <a:off x="5109211" y="3133726"/>
              <a:ext cx="1470025" cy="1419225"/>
            </a:xfrm>
            <a:custGeom>
              <a:avLst/>
              <a:gdLst>
                <a:gd name="T0" fmla="*/ 0 w 1469707"/>
                <a:gd name="T1" fmla="*/ 1090606 h 1419196"/>
                <a:gd name="T2" fmla="*/ 45729 w 1469707"/>
                <a:gd name="T3" fmla="*/ 1090606 h 1419196"/>
                <a:gd name="T4" fmla="*/ 45729 w 1469707"/>
                <a:gd name="T5" fmla="*/ 1373505 h 1419196"/>
                <a:gd name="T6" fmla="*/ 1424296 w 1469707"/>
                <a:gd name="T7" fmla="*/ 1373505 h 1419196"/>
                <a:gd name="T8" fmla="*/ 1424296 w 1469707"/>
                <a:gd name="T9" fmla="*/ 1090606 h 1419196"/>
                <a:gd name="T10" fmla="*/ 1470025 w 1469707"/>
                <a:gd name="T11" fmla="*/ 1090606 h 1419196"/>
                <a:gd name="T12" fmla="*/ 1470025 w 1469707"/>
                <a:gd name="T13" fmla="*/ 1373505 h 1419196"/>
                <a:gd name="T14" fmla="*/ 1470025 w 1469707"/>
                <a:gd name="T15" fmla="*/ 1419225 h 1419196"/>
                <a:gd name="T16" fmla="*/ 1424296 w 1469707"/>
                <a:gd name="T17" fmla="*/ 1419225 h 1419196"/>
                <a:gd name="T18" fmla="*/ 45729 w 1469707"/>
                <a:gd name="T19" fmla="*/ 1419225 h 1419196"/>
                <a:gd name="T20" fmla="*/ 0 w 1469707"/>
                <a:gd name="T21" fmla="*/ 1419225 h 1419196"/>
                <a:gd name="T22" fmla="*/ 0 w 1469707"/>
                <a:gd name="T23" fmla="*/ 1373505 h 1419196"/>
                <a:gd name="T24" fmla="*/ 0 w 1469707"/>
                <a:gd name="T25" fmla="*/ 0 h 1419196"/>
                <a:gd name="T26" fmla="*/ 45729 w 1469707"/>
                <a:gd name="T27" fmla="*/ 0 h 1419196"/>
                <a:gd name="T28" fmla="*/ 1424296 w 1469707"/>
                <a:gd name="T29" fmla="*/ 0 h 1419196"/>
                <a:gd name="T30" fmla="*/ 1470025 w 1469707"/>
                <a:gd name="T31" fmla="*/ 0 h 1419196"/>
                <a:gd name="T32" fmla="*/ 1470025 w 1469707"/>
                <a:gd name="T33" fmla="*/ 45720 h 1419196"/>
                <a:gd name="T34" fmla="*/ 1470025 w 1469707"/>
                <a:gd name="T35" fmla="*/ 328619 h 1419196"/>
                <a:gd name="T36" fmla="*/ 1424296 w 1469707"/>
                <a:gd name="T37" fmla="*/ 328619 h 1419196"/>
                <a:gd name="T38" fmla="*/ 1424296 w 1469707"/>
                <a:gd name="T39" fmla="*/ 45720 h 1419196"/>
                <a:gd name="T40" fmla="*/ 45729 w 1469707"/>
                <a:gd name="T41" fmla="*/ 45720 h 1419196"/>
                <a:gd name="T42" fmla="*/ 45729 w 1469707"/>
                <a:gd name="T43" fmla="*/ 328619 h 1419196"/>
                <a:gd name="T44" fmla="*/ 0 w 1469707"/>
                <a:gd name="T45" fmla="*/ 328619 h 1419196"/>
                <a:gd name="T46" fmla="*/ 0 w 1469707"/>
                <a:gd name="T47" fmla="*/ 45720 h 141919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469707" h="1419196">
                  <a:moveTo>
                    <a:pt x="0" y="1090584"/>
                  </a:moveTo>
                  <a:lnTo>
                    <a:pt x="45719" y="1090584"/>
                  </a:lnTo>
                  <a:lnTo>
                    <a:pt x="45719" y="1373477"/>
                  </a:lnTo>
                  <a:lnTo>
                    <a:pt x="1423988" y="1373477"/>
                  </a:lnTo>
                  <a:lnTo>
                    <a:pt x="1423988" y="1090584"/>
                  </a:lnTo>
                  <a:lnTo>
                    <a:pt x="1469707" y="1090584"/>
                  </a:lnTo>
                  <a:lnTo>
                    <a:pt x="1469707" y="1373477"/>
                  </a:lnTo>
                  <a:lnTo>
                    <a:pt x="1469707" y="1419196"/>
                  </a:lnTo>
                  <a:lnTo>
                    <a:pt x="1423988" y="1419196"/>
                  </a:lnTo>
                  <a:lnTo>
                    <a:pt x="45719" y="1419196"/>
                  </a:lnTo>
                  <a:lnTo>
                    <a:pt x="0" y="1419196"/>
                  </a:lnTo>
                  <a:lnTo>
                    <a:pt x="0" y="1373477"/>
                  </a:lnTo>
                  <a:lnTo>
                    <a:pt x="0" y="1090584"/>
                  </a:lnTo>
                  <a:close/>
                  <a:moveTo>
                    <a:pt x="0" y="0"/>
                  </a:moveTo>
                  <a:lnTo>
                    <a:pt x="45719" y="0"/>
                  </a:lnTo>
                  <a:lnTo>
                    <a:pt x="1423988" y="0"/>
                  </a:lnTo>
                  <a:lnTo>
                    <a:pt x="1469707" y="0"/>
                  </a:lnTo>
                  <a:lnTo>
                    <a:pt x="1469707" y="45719"/>
                  </a:lnTo>
                  <a:lnTo>
                    <a:pt x="1469707" y="328612"/>
                  </a:lnTo>
                  <a:lnTo>
                    <a:pt x="1423988" y="328612"/>
                  </a:lnTo>
                  <a:lnTo>
                    <a:pt x="1423988" y="45719"/>
                  </a:lnTo>
                  <a:lnTo>
                    <a:pt x="45719" y="45719"/>
                  </a:lnTo>
                  <a:lnTo>
                    <a:pt x="45719" y="328612"/>
                  </a:lnTo>
                  <a:lnTo>
                    <a:pt x="0" y="328612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" name="MH_SubTitle_2"/>
            <p:cNvSpPr/>
            <p:nvPr>
              <p:custDataLst>
                <p:tags r:id="rId2"/>
              </p:custDataLst>
            </p:nvPr>
          </p:nvSpPr>
          <p:spPr>
            <a:xfrm>
              <a:off x="3867786" y="3657600"/>
              <a:ext cx="3954463" cy="369888"/>
            </a:xfrm>
            <a:prstGeom prst="rect">
              <a:avLst/>
            </a:prstGeom>
            <a:solidFill>
              <a:srgbClr val="FFFFFF"/>
            </a:solidFill>
          </p:spPr>
          <p:txBody>
            <a:bodyPr anchor="ctr">
              <a:noAutofit/>
            </a:bodyPr>
            <a:lstStyle/>
            <a:p>
              <a:pPr algn="ctr">
                <a:defRPr/>
              </a:pPr>
              <a:r>
                <a:rPr lang="zh-CN" altLang="en-US" sz="2800" b="1" dirty="0" err="1">
                  <a:solidFill>
                    <a:srgbClr val="E223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案例演示</a:t>
              </a:r>
              <a:endParaRPr lang="zh-CN" altLang="en-US" sz="2800" b="1" dirty="0" err="1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MH_Other_7"/>
            <p:cNvSpPr/>
            <p:nvPr>
              <p:custDataLst>
                <p:tags r:id="rId3"/>
              </p:custDataLst>
            </p:nvPr>
          </p:nvSpPr>
          <p:spPr>
            <a:xfrm>
              <a:off x="3753485" y="3371851"/>
              <a:ext cx="1847850" cy="652463"/>
            </a:xfrm>
            <a:custGeom>
              <a:avLst/>
              <a:gdLst>
                <a:gd name="connsiteX0" fmla="*/ 101600 w 1847850"/>
                <a:gd name="connsiteY0" fmla="*/ 0 h 652225"/>
                <a:gd name="connsiteX1" fmla="*/ 112400 w 1847850"/>
                <a:gd name="connsiteY1" fmla="*/ 0 h 652225"/>
                <a:gd name="connsiteX2" fmla="*/ 112400 w 1847850"/>
                <a:gd name="connsiteY2" fmla="*/ 213573 h 652225"/>
                <a:gd name="connsiteX3" fmla="*/ 1847850 w 1847850"/>
                <a:gd name="connsiteY3" fmla="*/ 213573 h 652225"/>
                <a:gd name="connsiteX4" fmla="*/ 1847850 w 1847850"/>
                <a:gd name="connsiteY4" fmla="*/ 224373 h 652225"/>
                <a:gd name="connsiteX5" fmla="*/ 112400 w 1847850"/>
                <a:gd name="connsiteY5" fmla="*/ 224373 h 652225"/>
                <a:gd name="connsiteX6" fmla="*/ 112400 w 1847850"/>
                <a:gd name="connsiteY6" fmla="*/ 652225 h 652225"/>
                <a:gd name="connsiteX7" fmla="*/ 101600 w 1847850"/>
                <a:gd name="connsiteY7" fmla="*/ 652225 h 652225"/>
                <a:gd name="connsiteX8" fmla="*/ 101600 w 1847850"/>
                <a:gd name="connsiteY8" fmla="*/ 224373 h 652225"/>
                <a:gd name="connsiteX9" fmla="*/ 0 w 1847850"/>
                <a:gd name="connsiteY9" fmla="*/ 224373 h 652225"/>
                <a:gd name="connsiteX10" fmla="*/ 0 w 1847850"/>
                <a:gd name="connsiteY10" fmla="*/ 213573 h 652225"/>
                <a:gd name="connsiteX11" fmla="*/ 101600 w 1847850"/>
                <a:gd name="connsiteY11" fmla="*/ 213573 h 652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47850" h="652225">
                  <a:moveTo>
                    <a:pt x="101600" y="0"/>
                  </a:moveTo>
                  <a:lnTo>
                    <a:pt x="112400" y="0"/>
                  </a:lnTo>
                  <a:lnTo>
                    <a:pt x="112400" y="213573"/>
                  </a:lnTo>
                  <a:lnTo>
                    <a:pt x="1847850" y="213573"/>
                  </a:lnTo>
                  <a:lnTo>
                    <a:pt x="1847850" y="224373"/>
                  </a:lnTo>
                  <a:lnTo>
                    <a:pt x="112400" y="224373"/>
                  </a:lnTo>
                  <a:lnTo>
                    <a:pt x="112400" y="652225"/>
                  </a:lnTo>
                  <a:lnTo>
                    <a:pt x="101600" y="652225"/>
                  </a:lnTo>
                  <a:lnTo>
                    <a:pt x="101600" y="224373"/>
                  </a:lnTo>
                  <a:lnTo>
                    <a:pt x="0" y="224373"/>
                  </a:lnTo>
                  <a:lnTo>
                    <a:pt x="0" y="213573"/>
                  </a:lnTo>
                  <a:lnTo>
                    <a:pt x="101600" y="21357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</p:spPr>
          <p:txBody>
            <a:bodyPr anchor="ctr"/>
            <a:lstStyle/>
            <a:p>
              <a:pPr algn="just">
                <a:lnSpc>
                  <a:spcPct val="130000"/>
                </a:lnSpc>
                <a:defRPr/>
              </a:pPr>
              <a:endParaRPr lang="zh-CN" altLang="en-US" dirty="0" err="1">
                <a:solidFill>
                  <a:srgbClr val="FFFFFF"/>
                </a:solidFill>
              </a:endParaRPr>
            </a:p>
          </p:txBody>
        </p:sp>
        <p:sp>
          <p:nvSpPr>
            <p:cNvPr id="9" name="MH_Other_8"/>
            <p:cNvSpPr/>
            <p:nvPr>
              <p:custDataLst>
                <p:tags r:id="rId4"/>
              </p:custDataLst>
            </p:nvPr>
          </p:nvSpPr>
          <p:spPr bwMode="auto">
            <a:xfrm>
              <a:off x="3699510" y="3324226"/>
              <a:ext cx="1847850" cy="652463"/>
            </a:xfrm>
            <a:custGeom>
              <a:avLst/>
              <a:gdLst>
                <a:gd name="T0" fmla="*/ 101600 w 1847850"/>
                <a:gd name="T1" fmla="*/ 0 h 652225"/>
                <a:gd name="T2" fmla="*/ 112400 w 1847850"/>
                <a:gd name="T3" fmla="*/ 0 h 652225"/>
                <a:gd name="T4" fmla="*/ 112400 w 1847850"/>
                <a:gd name="T5" fmla="*/ 213651 h 652225"/>
                <a:gd name="T6" fmla="*/ 1847850 w 1847850"/>
                <a:gd name="T7" fmla="*/ 213651 h 652225"/>
                <a:gd name="T8" fmla="*/ 1847850 w 1847850"/>
                <a:gd name="T9" fmla="*/ 224455 h 652225"/>
                <a:gd name="T10" fmla="*/ 112400 w 1847850"/>
                <a:gd name="T11" fmla="*/ 224455 h 652225"/>
                <a:gd name="T12" fmla="*/ 112400 w 1847850"/>
                <a:gd name="T13" fmla="*/ 652463 h 652225"/>
                <a:gd name="T14" fmla="*/ 101600 w 1847850"/>
                <a:gd name="T15" fmla="*/ 652463 h 652225"/>
                <a:gd name="T16" fmla="*/ 101600 w 1847850"/>
                <a:gd name="T17" fmla="*/ 224455 h 652225"/>
                <a:gd name="T18" fmla="*/ 0 w 1847850"/>
                <a:gd name="T19" fmla="*/ 224455 h 652225"/>
                <a:gd name="T20" fmla="*/ 0 w 1847850"/>
                <a:gd name="T21" fmla="*/ 213651 h 652225"/>
                <a:gd name="T22" fmla="*/ 101600 w 1847850"/>
                <a:gd name="T23" fmla="*/ 213651 h 6522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847850" h="652225">
                  <a:moveTo>
                    <a:pt x="101600" y="0"/>
                  </a:moveTo>
                  <a:lnTo>
                    <a:pt x="112400" y="0"/>
                  </a:lnTo>
                  <a:lnTo>
                    <a:pt x="112400" y="213573"/>
                  </a:lnTo>
                  <a:lnTo>
                    <a:pt x="1847850" y="213573"/>
                  </a:lnTo>
                  <a:lnTo>
                    <a:pt x="1847850" y="224373"/>
                  </a:lnTo>
                  <a:lnTo>
                    <a:pt x="112400" y="224373"/>
                  </a:lnTo>
                  <a:lnTo>
                    <a:pt x="112400" y="652225"/>
                  </a:lnTo>
                  <a:lnTo>
                    <a:pt x="101600" y="652225"/>
                  </a:lnTo>
                  <a:lnTo>
                    <a:pt x="101600" y="224373"/>
                  </a:lnTo>
                  <a:lnTo>
                    <a:pt x="0" y="224373"/>
                  </a:lnTo>
                  <a:lnTo>
                    <a:pt x="0" y="213573"/>
                  </a:lnTo>
                  <a:lnTo>
                    <a:pt x="101600" y="213573"/>
                  </a:lnTo>
                  <a:lnTo>
                    <a:pt x="10160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0" name="MH_Other_9"/>
            <p:cNvSpPr/>
            <p:nvPr>
              <p:custDataLst>
                <p:tags r:id="rId5"/>
              </p:custDataLst>
            </p:nvPr>
          </p:nvSpPr>
          <p:spPr>
            <a:xfrm>
              <a:off x="6090285" y="3660776"/>
              <a:ext cx="1847850" cy="652463"/>
            </a:xfrm>
            <a:custGeom>
              <a:avLst/>
              <a:gdLst>
                <a:gd name="connsiteX0" fmla="*/ 1735450 w 1847850"/>
                <a:gd name="connsiteY0" fmla="*/ 0 h 652225"/>
                <a:gd name="connsiteX1" fmla="*/ 1746250 w 1847850"/>
                <a:gd name="connsiteY1" fmla="*/ 0 h 652225"/>
                <a:gd name="connsiteX2" fmla="*/ 1746250 w 1847850"/>
                <a:gd name="connsiteY2" fmla="*/ 427852 h 652225"/>
                <a:gd name="connsiteX3" fmla="*/ 1847850 w 1847850"/>
                <a:gd name="connsiteY3" fmla="*/ 427852 h 652225"/>
                <a:gd name="connsiteX4" fmla="*/ 1847850 w 1847850"/>
                <a:gd name="connsiteY4" fmla="*/ 438652 h 652225"/>
                <a:gd name="connsiteX5" fmla="*/ 1746250 w 1847850"/>
                <a:gd name="connsiteY5" fmla="*/ 438652 h 652225"/>
                <a:gd name="connsiteX6" fmla="*/ 1746250 w 1847850"/>
                <a:gd name="connsiteY6" fmla="*/ 652225 h 652225"/>
                <a:gd name="connsiteX7" fmla="*/ 1735450 w 1847850"/>
                <a:gd name="connsiteY7" fmla="*/ 652225 h 652225"/>
                <a:gd name="connsiteX8" fmla="*/ 1735450 w 1847850"/>
                <a:gd name="connsiteY8" fmla="*/ 438652 h 652225"/>
                <a:gd name="connsiteX9" fmla="*/ 0 w 1847850"/>
                <a:gd name="connsiteY9" fmla="*/ 438652 h 652225"/>
                <a:gd name="connsiteX10" fmla="*/ 0 w 1847850"/>
                <a:gd name="connsiteY10" fmla="*/ 427852 h 652225"/>
                <a:gd name="connsiteX11" fmla="*/ 1735450 w 1847850"/>
                <a:gd name="connsiteY11" fmla="*/ 427852 h 652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47850" h="652225">
                  <a:moveTo>
                    <a:pt x="1735450" y="0"/>
                  </a:moveTo>
                  <a:lnTo>
                    <a:pt x="1746250" y="0"/>
                  </a:lnTo>
                  <a:lnTo>
                    <a:pt x="1746250" y="427852"/>
                  </a:lnTo>
                  <a:lnTo>
                    <a:pt x="1847850" y="427852"/>
                  </a:lnTo>
                  <a:lnTo>
                    <a:pt x="1847850" y="438652"/>
                  </a:lnTo>
                  <a:lnTo>
                    <a:pt x="1746250" y="438652"/>
                  </a:lnTo>
                  <a:lnTo>
                    <a:pt x="1746250" y="652225"/>
                  </a:lnTo>
                  <a:lnTo>
                    <a:pt x="1735450" y="652225"/>
                  </a:lnTo>
                  <a:lnTo>
                    <a:pt x="1735450" y="438652"/>
                  </a:lnTo>
                  <a:lnTo>
                    <a:pt x="0" y="438652"/>
                  </a:lnTo>
                  <a:lnTo>
                    <a:pt x="0" y="427852"/>
                  </a:lnTo>
                  <a:lnTo>
                    <a:pt x="1735450" y="42785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</p:spPr>
          <p:txBody>
            <a:bodyPr anchor="ctr"/>
            <a:lstStyle/>
            <a:p>
              <a:pPr algn="just">
                <a:lnSpc>
                  <a:spcPct val="130000"/>
                </a:lnSpc>
                <a:defRPr/>
              </a:pPr>
              <a:endParaRPr lang="zh-CN" altLang="en-US" dirty="0" err="1">
                <a:solidFill>
                  <a:srgbClr val="FFFFFF"/>
                </a:solidFill>
              </a:endParaRPr>
            </a:p>
          </p:txBody>
        </p:sp>
        <p:sp>
          <p:nvSpPr>
            <p:cNvPr id="11" name="MH_Other_10"/>
            <p:cNvSpPr/>
            <p:nvPr>
              <p:custDataLst>
                <p:tags r:id="rId6"/>
              </p:custDataLst>
            </p:nvPr>
          </p:nvSpPr>
          <p:spPr bwMode="auto">
            <a:xfrm>
              <a:off x="6141085" y="3709989"/>
              <a:ext cx="1847850" cy="650875"/>
            </a:xfrm>
            <a:custGeom>
              <a:avLst/>
              <a:gdLst>
                <a:gd name="T0" fmla="*/ 1735450 w 1847850"/>
                <a:gd name="T1" fmla="*/ 0 h 652225"/>
                <a:gd name="T2" fmla="*/ 1746250 w 1847850"/>
                <a:gd name="T3" fmla="*/ 0 h 652225"/>
                <a:gd name="T4" fmla="*/ 1746250 w 1847850"/>
                <a:gd name="T5" fmla="*/ 426966 h 652225"/>
                <a:gd name="T6" fmla="*/ 1847850 w 1847850"/>
                <a:gd name="T7" fmla="*/ 426966 h 652225"/>
                <a:gd name="T8" fmla="*/ 1847850 w 1847850"/>
                <a:gd name="T9" fmla="*/ 437744 h 652225"/>
                <a:gd name="T10" fmla="*/ 1746250 w 1847850"/>
                <a:gd name="T11" fmla="*/ 437744 h 652225"/>
                <a:gd name="T12" fmla="*/ 1746250 w 1847850"/>
                <a:gd name="T13" fmla="*/ 650875 h 652225"/>
                <a:gd name="T14" fmla="*/ 1735450 w 1847850"/>
                <a:gd name="T15" fmla="*/ 650875 h 652225"/>
                <a:gd name="T16" fmla="*/ 1735450 w 1847850"/>
                <a:gd name="T17" fmla="*/ 437744 h 652225"/>
                <a:gd name="T18" fmla="*/ 0 w 1847850"/>
                <a:gd name="T19" fmla="*/ 437744 h 652225"/>
                <a:gd name="T20" fmla="*/ 0 w 1847850"/>
                <a:gd name="T21" fmla="*/ 426966 h 652225"/>
                <a:gd name="T22" fmla="*/ 1735450 w 1847850"/>
                <a:gd name="T23" fmla="*/ 426966 h 6522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847850" h="652225">
                  <a:moveTo>
                    <a:pt x="1735450" y="0"/>
                  </a:moveTo>
                  <a:lnTo>
                    <a:pt x="1746250" y="0"/>
                  </a:lnTo>
                  <a:lnTo>
                    <a:pt x="1746250" y="427852"/>
                  </a:lnTo>
                  <a:lnTo>
                    <a:pt x="1847850" y="427852"/>
                  </a:lnTo>
                  <a:lnTo>
                    <a:pt x="1847850" y="438652"/>
                  </a:lnTo>
                  <a:lnTo>
                    <a:pt x="1746250" y="438652"/>
                  </a:lnTo>
                  <a:lnTo>
                    <a:pt x="1746250" y="652225"/>
                  </a:lnTo>
                  <a:lnTo>
                    <a:pt x="1735450" y="652225"/>
                  </a:lnTo>
                  <a:lnTo>
                    <a:pt x="1735450" y="438652"/>
                  </a:lnTo>
                  <a:lnTo>
                    <a:pt x="0" y="438652"/>
                  </a:lnTo>
                  <a:lnTo>
                    <a:pt x="0" y="427852"/>
                  </a:lnTo>
                  <a:lnTo>
                    <a:pt x="1735450" y="427852"/>
                  </a:lnTo>
                  <a:lnTo>
                    <a:pt x="173545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cxnSp>
        <p:nvCxnSpPr>
          <p:cNvPr id="12" name="直接连接符 11"/>
          <p:cNvCxnSpPr/>
          <p:nvPr/>
        </p:nvCxnSpPr>
        <p:spPr>
          <a:xfrm>
            <a:off x="-132" y="6055847"/>
            <a:ext cx="12185651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240" y="1803400"/>
            <a:ext cx="3657600" cy="37490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0915" y="3582035"/>
            <a:ext cx="4373880" cy="11049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0915" y="2183765"/>
            <a:ext cx="4488180" cy="128778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50915" y="4797425"/>
            <a:ext cx="4358640" cy="960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可选过程 3"/>
          <p:cNvSpPr/>
          <p:nvPr/>
        </p:nvSpPr>
        <p:spPr>
          <a:xfrm>
            <a:off x="2029832" y="1265238"/>
            <a:ext cx="8286435" cy="4327524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sym typeface="+mn-ea"/>
              </a:rPr>
              <a:t>异常的传递</a:t>
            </a:r>
            <a:endParaRPr lang="zh-CN" altLang="en-US" sz="4000" dirty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/>
          <p:nvPr/>
        </p:nvSpPr>
        <p:spPr>
          <a:xfrm>
            <a:off x="5667127" y="1308348"/>
            <a:ext cx="6116955" cy="4571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异常的传递 —— 当</a:t>
            </a:r>
            <a:r>
              <a:rPr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函数/方法</a:t>
            </a:r>
            <a:r>
              <a:rPr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执行出现异常，会 将异常传递 给函数/方法的</a:t>
            </a:r>
            <a:r>
              <a:rPr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调用一方</a:t>
            </a:r>
            <a:r>
              <a:rPr lang="zh-CN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 </a:t>
            </a:r>
            <a:r>
              <a:rPr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传递到主程序</a:t>
            </a:r>
            <a:r>
              <a:rPr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，仍然</a:t>
            </a:r>
            <a:r>
              <a:rPr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没有异常处理</a:t>
            </a:r>
            <a:r>
              <a:rPr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，程序才会被终止</a:t>
            </a:r>
            <a:endParaRPr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endParaRPr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sz="1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</a:t>
            </a:r>
            <a:endParaRPr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 </a:t>
            </a:r>
            <a:r>
              <a:rPr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在开发中，可以在主函数中增加</a:t>
            </a:r>
            <a:r>
              <a:rPr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异常捕获</a:t>
            </a:r>
            <a:endParaRPr sz="1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 </a:t>
            </a:r>
            <a:r>
              <a:rPr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而在主函数中调用的其他函数，只要出现异常，都会传递到主函数的</a:t>
            </a:r>
            <a:r>
              <a:rPr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异常捕获</a:t>
            </a:r>
            <a:r>
              <a:rPr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中</a:t>
            </a:r>
            <a:endParaRPr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 </a:t>
            </a:r>
            <a:r>
              <a:rPr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这样就不需要在代码中，增加大量的 异常捕获，能够</a:t>
            </a:r>
            <a:r>
              <a:rPr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保证代码的整洁</a:t>
            </a:r>
            <a:endParaRPr sz="1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标题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异常传递</a:t>
            </a:r>
            <a:endParaRPr lang="zh-CN" altLang="en-US" sz="3200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6" r="12689"/>
          <a:stretch>
            <a:fillRect/>
          </a:stretch>
        </p:blipFill>
        <p:spPr>
          <a:xfrm>
            <a:off x="541195" y="1380931"/>
            <a:ext cx="4418450" cy="4750399"/>
          </a:xfrm>
          <a:prstGeom prst="rect">
            <a:avLst/>
          </a:prstGeom>
        </p:spPr>
      </p:pic>
      <p:cxnSp>
        <p:nvCxnSpPr>
          <p:cNvPr id="26" name="肘形连接符 25"/>
          <p:cNvCxnSpPr/>
          <p:nvPr/>
        </p:nvCxnSpPr>
        <p:spPr>
          <a:xfrm flipV="1">
            <a:off x="548640" y="1152154"/>
            <a:ext cx="11075329" cy="5207952"/>
          </a:xfrm>
          <a:prstGeom prst="bentConnector3">
            <a:avLst>
              <a:gd name="adj1" fmla="val 42997"/>
            </a:avLst>
          </a:prstGeom>
          <a:ln w="12700"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67" y="2180667"/>
            <a:ext cx="512188" cy="51218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02" y="3607807"/>
            <a:ext cx="491115" cy="49111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95" y="5002407"/>
            <a:ext cx="503893" cy="503893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案例演示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42951" y="854805"/>
            <a:ext cx="10296269" cy="1529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需求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 定义函数 demo1() 提示用户输入一个整数并且返回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 定义函数 demo2() 调用 demo1()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 在主程序中调用 demo2()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48641" y="796214"/>
            <a:ext cx="10078371" cy="5962929"/>
          </a:xfrm>
          <a:prstGeom prst="rect">
            <a:avLst/>
          </a:prstGeom>
          <a:noFill/>
          <a:ln>
            <a:solidFill>
              <a:srgbClr val="E223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55830" y="4016414"/>
            <a:ext cx="4170647" cy="28675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" y="2760980"/>
            <a:ext cx="3891915" cy="340042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可选过程 3"/>
          <p:cNvSpPr/>
          <p:nvPr/>
        </p:nvSpPr>
        <p:spPr>
          <a:xfrm>
            <a:off x="2029832" y="1265238"/>
            <a:ext cx="8286435" cy="4327524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sym typeface="+mn-ea"/>
              </a:rPr>
              <a:t>抛出 raise 异常</a:t>
            </a:r>
            <a:endParaRPr lang="zh-CN" altLang="en-US" sz="4000" dirty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3215" y="1047115"/>
            <a:ext cx="7262495" cy="2168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sz="1800">
                <a:latin typeface="微软雅黑" panose="020B0503020204020204" pitchFamily="34" charset="-122"/>
                <a:ea typeface="微软雅黑" panose="020B0503020204020204" pitchFamily="34" charset="-122"/>
              </a:rPr>
              <a:t>在开发中，除了代码执行出错 Python 解释器会抛出异常之外</a:t>
            </a:r>
            <a:r>
              <a:rPr lang="zh-CN" sz="180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sz="1800">
                <a:latin typeface="微软雅黑" panose="020B0503020204020204" pitchFamily="34" charset="-122"/>
                <a:ea typeface="微软雅黑" panose="020B0503020204020204" pitchFamily="34" charset="-122"/>
              </a:rPr>
              <a:t>还可以根据应用程序特有的业务需求</a:t>
            </a:r>
            <a:r>
              <a:rPr sz="1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主动</a:t>
            </a:r>
            <a:r>
              <a:rPr sz="1800">
                <a:latin typeface="微软雅黑" panose="020B0503020204020204" pitchFamily="34" charset="-122"/>
                <a:ea typeface="微软雅黑" panose="020B0503020204020204" pitchFamily="34" charset="-122"/>
              </a:rPr>
              <a:t>抛出异常。</a:t>
            </a:r>
            <a:endParaRPr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sz="18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1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</a:t>
            </a:r>
            <a:endParaRPr sz="18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180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sz="1600">
                <a:latin typeface="微软雅黑" panose="020B0503020204020204" pitchFamily="34" charset="-122"/>
                <a:ea typeface="微软雅黑" panose="020B0503020204020204" pitchFamily="34" charset="-122"/>
              </a:rPr>
              <a:t>提示用户输入密码，如果长度少于 8，抛出异常</a:t>
            </a:r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804998" y="229433"/>
            <a:ext cx="6265183" cy="1573769"/>
            <a:chOff x="3699510" y="3133726"/>
            <a:chExt cx="4289425" cy="1419225"/>
          </a:xfrm>
        </p:grpSpPr>
        <p:sp>
          <p:nvSpPr>
            <p:cNvPr id="6" name="MH_Other_6"/>
            <p:cNvSpPr/>
            <p:nvPr>
              <p:custDataLst>
                <p:tags r:id="rId1"/>
              </p:custDataLst>
            </p:nvPr>
          </p:nvSpPr>
          <p:spPr bwMode="auto">
            <a:xfrm>
              <a:off x="5109211" y="3133726"/>
              <a:ext cx="1470025" cy="1419225"/>
            </a:xfrm>
            <a:custGeom>
              <a:avLst/>
              <a:gdLst>
                <a:gd name="T0" fmla="*/ 0 w 1469707"/>
                <a:gd name="T1" fmla="*/ 1090606 h 1419196"/>
                <a:gd name="T2" fmla="*/ 45729 w 1469707"/>
                <a:gd name="T3" fmla="*/ 1090606 h 1419196"/>
                <a:gd name="T4" fmla="*/ 45729 w 1469707"/>
                <a:gd name="T5" fmla="*/ 1373505 h 1419196"/>
                <a:gd name="T6" fmla="*/ 1424296 w 1469707"/>
                <a:gd name="T7" fmla="*/ 1373505 h 1419196"/>
                <a:gd name="T8" fmla="*/ 1424296 w 1469707"/>
                <a:gd name="T9" fmla="*/ 1090606 h 1419196"/>
                <a:gd name="T10" fmla="*/ 1470025 w 1469707"/>
                <a:gd name="T11" fmla="*/ 1090606 h 1419196"/>
                <a:gd name="T12" fmla="*/ 1470025 w 1469707"/>
                <a:gd name="T13" fmla="*/ 1373505 h 1419196"/>
                <a:gd name="T14" fmla="*/ 1470025 w 1469707"/>
                <a:gd name="T15" fmla="*/ 1419225 h 1419196"/>
                <a:gd name="T16" fmla="*/ 1424296 w 1469707"/>
                <a:gd name="T17" fmla="*/ 1419225 h 1419196"/>
                <a:gd name="T18" fmla="*/ 45729 w 1469707"/>
                <a:gd name="T19" fmla="*/ 1419225 h 1419196"/>
                <a:gd name="T20" fmla="*/ 0 w 1469707"/>
                <a:gd name="T21" fmla="*/ 1419225 h 1419196"/>
                <a:gd name="T22" fmla="*/ 0 w 1469707"/>
                <a:gd name="T23" fmla="*/ 1373505 h 1419196"/>
                <a:gd name="T24" fmla="*/ 0 w 1469707"/>
                <a:gd name="T25" fmla="*/ 0 h 1419196"/>
                <a:gd name="T26" fmla="*/ 45729 w 1469707"/>
                <a:gd name="T27" fmla="*/ 0 h 1419196"/>
                <a:gd name="T28" fmla="*/ 1424296 w 1469707"/>
                <a:gd name="T29" fmla="*/ 0 h 1419196"/>
                <a:gd name="T30" fmla="*/ 1470025 w 1469707"/>
                <a:gd name="T31" fmla="*/ 0 h 1419196"/>
                <a:gd name="T32" fmla="*/ 1470025 w 1469707"/>
                <a:gd name="T33" fmla="*/ 45720 h 1419196"/>
                <a:gd name="T34" fmla="*/ 1470025 w 1469707"/>
                <a:gd name="T35" fmla="*/ 328619 h 1419196"/>
                <a:gd name="T36" fmla="*/ 1424296 w 1469707"/>
                <a:gd name="T37" fmla="*/ 328619 h 1419196"/>
                <a:gd name="T38" fmla="*/ 1424296 w 1469707"/>
                <a:gd name="T39" fmla="*/ 45720 h 1419196"/>
                <a:gd name="T40" fmla="*/ 45729 w 1469707"/>
                <a:gd name="T41" fmla="*/ 45720 h 1419196"/>
                <a:gd name="T42" fmla="*/ 45729 w 1469707"/>
                <a:gd name="T43" fmla="*/ 328619 h 1419196"/>
                <a:gd name="T44" fmla="*/ 0 w 1469707"/>
                <a:gd name="T45" fmla="*/ 328619 h 1419196"/>
                <a:gd name="T46" fmla="*/ 0 w 1469707"/>
                <a:gd name="T47" fmla="*/ 45720 h 141919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469707" h="1419196">
                  <a:moveTo>
                    <a:pt x="0" y="1090584"/>
                  </a:moveTo>
                  <a:lnTo>
                    <a:pt x="45719" y="1090584"/>
                  </a:lnTo>
                  <a:lnTo>
                    <a:pt x="45719" y="1373477"/>
                  </a:lnTo>
                  <a:lnTo>
                    <a:pt x="1423988" y="1373477"/>
                  </a:lnTo>
                  <a:lnTo>
                    <a:pt x="1423988" y="1090584"/>
                  </a:lnTo>
                  <a:lnTo>
                    <a:pt x="1469707" y="1090584"/>
                  </a:lnTo>
                  <a:lnTo>
                    <a:pt x="1469707" y="1373477"/>
                  </a:lnTo>
                  <a:lnTo>
                    <a:pt x="1469707" y="1419196"/>
                  </a:lnTo>
                  <a:lnTo>
                    <a:pt x="1423988" y="1419196"/>
                  </a:lnTo>
                  <a:lnTo>
                    <a:pt x="45719" y="1419196"/>
                  </a:lnTo>
                  <a:lnTo>
                    <a:pt x="0" y="1419196"/>
                  </a:lnTo>
                  <a:lnTo>
                    <a:pt x="0" y="1373477"/>
                  </a:lnTo>
                  <a:lnTo>
                    <a:pt x="0" y="1090584"/>
                  </a:lnTo>
                  <a:close/>
                  <a:moveTo>
                    <a:pt x="0" y="0"/>
                  </a:moveTo>
                  <a:lnTo>
                    <a:pt x="45719" y="0"/>
                  </a:lnTo>
                  <a:lnTo>
                    <a:pt x="1423988" y="0"/>
                  </a:lnTo>
                  <a:lnTo>
                    <a:pt x="1469707" y="0"/>
                  </a:lnTo>
                  <a:lnTo>
                    <a:pt x="1469707" y="45719"/>
                  </a:lnTo>
                  <a:lnTo>
                    <a:pt x="1469707" y="328612"/>
                  </a:lnTo>
                  <a:lnTo>
                    <a:pt x="1423988" y="328612"/>
                  </a:lnTo>
                  <a:lnTo>
                    <a:pt x="1423988" y="45719"/>
                  </a:lnTo>
                  <a:lnTo>
                    <a:pt x="45719" y="45719"/>
                  </a:lnTo>
                  <a:lnTo>
                    <a:pt x="45719" y="328612"/>
                  </a:lnTo>
                  <a:lnTo>
                    <a:pt x="0" y="328612"/>
                  </a:lnTo>
                  <a:lnTo>
                    <a:pt x="0" y="457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7" name="MH_SubTitle_2"/>
            <p:cNvSpPr/>
            <p:nvPr>
              <p:custDataLst>
                <p:tags r:id="rId2"/>
              </p:custDataLst>
            </p:nvPr>
          </p:nvSpPr>
          <p:spPr>
            <a:xfrm>
              <a:off x="3867786" y="3657600"/>
              <a:ext cx="3954463" cy="369888"/>
            </a:xfrm>
            <a:prstGeom prst="rect">
              <a:avLst/>
            </a:prstGeom>
            <a:solidFill>
              <a:srgbClr val="FFFFFF"/>
            </a:solidFill>
          </p:spPr>
          <p:txBody>
            <a:bodyPr anchor="ctr">
              <a:noAutofit/>
            </a:bodyPr>
            <a:lstStyle/>
            <a:p>
              <a:pPr algn="ctr">
                <a:defRPr/>
              </a:pPr>
              <a:r>
                <a:rPr sz="2800" b="1">
                  <a:solidFill>
                    <a:srgbClr val="E223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应用场景</a:t>
              </a:r>
              <a:endParaRPr sz="2800" b="1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MH_Other_7"/>
            <p:cNvSpPr/>
            <p:nvPr>
              <p:custDataLst>
                <p:tags r:id="rId3"/>
              </p:custDataLst>
            </p:nvPr>
          </p:nvSpPr>
          <p:spPr>
            <a:xfrm>
              <a:off x="3753485" y="3371851"/>
              <a:ext cx="1847850" cy="652463"/>
            </a:xfrm>
            <a:custGeom>
              <a:avLst/>
              <a:gdLst>
                <a:gd name="connsiteX0" fmla="*/ 101600 w 1847850"/>
                <a:gd name="connsiteY0" fmla="*/ 0 h 652225"/>
                <a:gd name="connsiteX1" fmla="*/ 112400 w 1847850"/>
                <a:gd name="connsiteY1" fmla="*/ 0 h 652225"/>
                <a:gd name="connsiteX2" fmla="*/ 112400 w 1847850"/>
                <a:gd name="connsiteY2" fmla="*/ 213573 h 652225"/>
                <a:gd name="connsiteX3" fmla="*/ 1847850 w 1847850"/>
                <a:gd name="connsiteY3" fmla="*/ 213573 h 652225"/>
                <a:gd name="connsiteX4" fmla="*/ 1847850 w 1847850"/>
                <a:gd name="connsiteY4" fmla="*/ 224373 h 652225"/>
                <a:gd name="connsiteX5" fmla="*/ 112400 w 1847850"/>
                <a:gd name="connsiteY5" fmla="*/ 224373 h 652225"/>
                <a:gd name="connsiteX6" fmla="*/ 112400 w 1847850"/>
                <a:gd name="connsiteY6" fmla="*/ 652225 h 652225"/>
                <a:gd name="connsiteX7" fmla="*/ 101600 w 1847850"/>
                <a:gd name="connsiteY7" fmla="*/ 652225 h 652225"/>
                <a:gd name="connsiteX8" fmla="*/ 101600 w 1847850"/>
                <a:gd name="connsiteY8" fmla="*/ 224373 h 652225"/>
                <a:gd name="connsiteX9" fmla="*/ 0 w 1847850"/>
                <a:gd name="connsiteY9" fmla="*/ 224373 h 652225"/>
                <a:gd name="connsiteX10" fmla="*/ 0 w 1847850"/>
                <a:gd name="connsiteY10" fmla="*/ 213573 h 652225"/>
                <a:gd name="connsiteX11" fmla="*/ 101600 w 1847850"/>
                <a:gd name="connsiteY11" fmla="*/ 213573 h 652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47850" h="652225">
                  <a:moveTo>
                    <a:pt x="101600" y="0"/>
                  </a:moveTo>
                  <a:lnTo>
                    <a:pt x="112400" y="0"/>
                  </a:lnTo>
                  <a:lnTo>
                    <a:pt x="112400" y="213573"/>
                  </a:lnTo>
                  <a:lnTo>
                    <a:pt x="1847850" y="213573"/>
                  </a:lnTo>
                  <a:lnTo>
                    <a:pt x="1847850" y="224373"/>
                  </a:lnTo>
                  <a:lnTo>
                    <a:pt x="112400" y="224373"/>
                  </a:lnTo>
                  <a:lnTo>
                    <a:pt x="112400" y="652225"/>
                  </a:lnTo>
                  <a:lnTo>
                    <a:pt x="101600" y="652225"/>
                  </a:lnTo>
                  <a:lnTo>
                    <a:pt x="101600" y="224373"/>
                  </a:lnTo>
                  <a:lnTo>
                    <a:pt x="0" y="224373"/>
                  </a:lnTo>
                  <a:lnTo>
                    <a:pt x="0" y="213573"/>
                  </a:lnTo>
                  <a:lnTo>
                    <a:pt x="101600" y="21357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</p:spPr>
          <p:txBody>
            <a:bodyPr anchor="ctr"/>
            <a:lstStyle/>
            <a:p>
              <a:pPr algn="just">
                <a:lnSpc>
                  <a:spcPct val="130000"/>
                </a:lnSpc>
                <a:defRPr/>
              </a:pPr>
              <a:endParaRPr lang="zh-CN" altLang="en-US" dirty="0" err="1">
                <a:solidFill>
                  <a:srgbClr val="FFFFFF"/>
                </a:solidFill>
              </a:endParaRPr>
            </a:p>
          </p:txBody>
        </p:sp>
        <p:sp>
          <p:nvSpPr>
            <p:cNvPr id="9" name="MH_Other_8"/>
            <p:cNvSpPr/>
            <p:nvPr>
              <p:custDataLst>
                <p:tags r:id="rId4"/>
              </p:custDataLst>
            </p:nvPr>
          </p:nvSpPr>
          <p:spPr bwMode="auto">
            <a:xfrm>
              <a:off x="3699510" y="3324226"/>
              <a:ext cx="1847850" cy="652463"/>
            </a:xfrm>
            <a:custGeom>
              <a:avLst/>
              <a:gdLst>
                <a:gd name="T0" fmla="*/ 101600 w 1847850"/>
                <a:gd name="T1" fmla="*/ 0 h 652225"/>
                <a:gd name="T2" fmla="*/ 112400 w 1847850"/>
                <a:gd name="T3" fmla="*/ 0 h 652225"/>
                <a:gd name="T4" fmla="*/ 112400 w 1847850"/>
                <a:gd name="T5" fmla="*/ 213651 h 652225"/>
                <a:gd name="T6" fmla="*/ 1847850 w 1847850"/>
                <a:gd name="T7" fmla="*/ 213651 h 652225"/>
                <a:gd name="T8" fmla="*/ 1847850 w 1847850"/>
                <a:gd name="T9" fmla="*/ 224455 h 652225"/>
                <a:gd name="T10" fmla="*/ 112400 w 1847850"/>
                <a:gd name="T11" fmla="*/ 224455 h 652225"/>
                <a:gd name="T12" fmla="*/ 112400 w 1847850"/>
                <a:gd name="T13" fmla="*/ 652463 h 652225"/>
                <a:gd name="T14" fmla="*/ 101600 w 1847850"/>
                <a:gd name="T15" fmla="*/ 652463 h 652225"/>
                <a:gd name="T16" fmla="*/ 101600 w 1847850"/>
                <a:gd name="T17" fmla="*/ 224455 h 652225"/>
                <a:gd name="T18" fmla="*/ 0 w 1847850"/>
                <a:gd name="T19" fmla="*/ 224455 h 652225"/>
                <a:gd name="T20" fmla="*/ 0 w 1847850"/>
                <a:gd name="T21" fmla="*/ 213651 h 652225"/>
                <a:gd name="T22" fmla="*/ 101600 w 1847850"/>
                <a:gd name="T23" fmla="*/ 213651 h 6522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847850" h="652225">
                  <a:moveTo>
                    <a:pt x="101600" y="0"/>
                  </a:moveTo>
                  <a:lnTo>
                    <a:pt x="112400" y="0"/>
                  </a:lnTo>
                  <a:lnTo>
                    <a:pt x="112400" y="213573"/>
                  </a:lnTo>
                  <a:lnTo>
                    <a:pt x="1847850" y="213573"/>
                  </a:lnTo>
                  <a:lnTo>
                    <a:pt x="1847850" y="224373"/>
                  </a:lnTo>
                  <a:lnTo>
                    <a:pt x="112400" y="224373"/>
                  </a:lnTo>
                  <a:lnTo>
                    <a:pt x="112400" y="652225"/>
                  </a:lnTo>
                  <a:lnTo>
                    <a:pt x="101600" y="652225"/>
                  </a:lnTo>
                  <a:lnTo>
                    <a:pt x="101600" y="224373"/>
                  </a:lnTo>
                  <a:lnTo>
                    <a:pt x="0" y="224373"/>
                  </a:lnTo>
                  <a:lnTo>
                    <a:pt x="0" y="213573"/>
                  </a:lnTo>
                  <a:lnTo>
                    <a:pt x="101600" y="213573"/>
                  </a:lnTo>
                  <a:lnTo>
                    <a:pt x="10160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0" name="MH_Other_9"/>
            <p:cNvSpPr/>
            <p:nvPr>
              <p:custDataLst>
                <p:tags r:id="rId5"/>
              </p:custDataLst>
            </p:nvPr>
          </p:nvSpPr>
          <p:spPr>
            <a:xfrm>
              <a:off x="6090285" y="3660776"/>
              <a:ext cx="1847850" cy="652463"/>
            </a:xfrm>
            <a:custGeom>
              <a:avLst/>
              <a:gdLst>
                <a:gd name="connsiteX0" fmla="*/ 1735450 w 1847850"/>
                <a:gd name="connsiteY0" fmla="*/ 0 h 652225"/>
                <a:gd name="connsiteX1" fmla="*/ 1746250 w 1847850"/>
                <a:gd name="connsiteY1" fmla="*/ 0 h 652225"/>
                <a:gd name="connsiteX2" fmla="*/ 1746250 w 1847850"/>
                <a:gd name="connsiteY2" fmla="*/ 427852 h 652225"/>
                <a:gd name="connsiteX3" fmla="*/ 1847850 w 1847850"/>
                <a:gd name="connsiteY3" fmla="*/ 427852 h 652225"/>
                <a:gd name="connsiteX4" fmla="*/ 1847850 w 1847850"/>
                <a:gd name="connsiteY4" fmla="*/ 438652 h 652225"/>
                <a:gd name="connsiteX5" fmla="*/ 1746250 w 1847850"/>
                <a:gd name="connsiteY5" fmla="*/ 438652 h 652225"/>
                <a:gd name="connsiteX6" fmla="*/ 1746250 w 1847850"/>
                <a:gd name="connsiteY6" fmla="*/ 652225 h 652225"/>
                <a:gd name="connsiteX7" fmla="*/ 1735450 w 1847850"/>
                <a:gd name="connsiteY7" fmla="*/ 652225 h 652225"/>
                <a:gd name="connsiteX8" fmla="*/ 1735450 w 1847850"/>
                <a:gd name="connsiteY8" fmla="*/ 438652 h 652225"/>
                <a:gd name="connsiteX9" fmla="*/ 0 w 1847850"/>
                <a:gd name="connsiteY9" fmla="*/ 438652 h 652225"/>
                <a:gd name="connsiteX10" fmla="*/ 0 w 1847850"/>
                <a:gd name="connsiteY10" fmla="*/ 427852 h 652225"/>
                <a:gd name="connsiteX11" fmla="*/ 1735450 w 1847850"/>
                <a:gd name="connsiteY11" fmla="*/ 427852 h 652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47850" h="652225">
                  <a:moveTo>
                    <a:pt x="1735450" y="0"/>
                  </a:moveTo>
                  <a:lnTo>
                    <a:pt x="1746250" y="0"/>
                  </a:lnTo>
                  <a:lnTo>
                    <a:pt x="1746250" y="427852"/>
                  </a:lnTo>
                  <a:lnTo>
                    <a:pt x="1847850" y="427852"/>
                  </a:lnTo>
                  <a:lnTo>
                    <a:pt x="1847850" y="438652"/>
                  </a:lnTo>
                  <a:lnTo>
                    <a:pt x="1746250" y="438652"/>
                  </a:lnTo>
                  <a:lnTo>
                    <a:pt x="1746250" y="652225"/>
                  </a:lnTo>
                  <a:lnTo>
                    <a:pt x="1735450" y="652225"/>
                  </a:lnTo>
                  <a:lnTo>
                    <a:pt x="1735450" y="438652"/>
                  </a:lnTo>
                  <a:lnTo>
                    <a:pt x="0" y="438652"/>
                  </a:lnTo>
                  <a:lnTo>
                    <a:pt x="0" y="427852"/>
                  </a:lnTo>
                  <a:lnTo>
                    <a:pt x="1735450" y="42785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</p:spPr>
          <p:txBody>
            <a:bodyPr anchor="ctr"/>
            <a:lstStyle/>
            <a:p>
              <a:pPr algn="just">
                <a:lnSpc>
                  <a:spcPct val="130000"/>
                </a:lnSpc>
                <a:defRPr/>
              </a:pPr>
              <a:endParaRPr lang="zh-CN" altLang="en-US" dirty="0" err="1">
                <a:solidFill>
                  <a:srgbClr val="FFFFFF"/>
                </a:solidFill>
              </a:endParaRPr>
            </a:p>
          </p:txBody>
        </p:sp>
        <p:sp>
          <p:nvSpPr>
            <p:cNvPr id="11" name="MH_Other_10"/>
            <p:cNvSpPr/>
            <p:nvPr>
              <p:custDataLst>
                <p:tags r:id="rId6"/>
              </p:custDataLst>
            </p:nvPr>
          </p:nvSpPr>
          <p:spPr bwMode="auto">
            <a:xfrm>
              <a:off x="6141085" y="3709989"/>
              <a:ext cx="1847850" cy="650875"/>
            </a:xfrm>
            <a:custGeom>
              <a:avLst/>
              <a:gdLst>
                <a:gd name="T0" fmla="*/ 1735450 w 1847850"/>
                <a:gd name="T1" fmla="*/ 0 h 652225"/>
                <a:gd name="T2" fmla="*/ 1746250 w 1847850"/>
                <a:gd name="T3" fmla="*/ 0 h 652225"/>
                <a:gd name="T4" fmla="*/ 1746250 w 1847850"/>
                <a:gd name="T5" fmla="*/ 426966 h 652225"/>
                <a:gd name="T6" fmla="*/ 1847850 w 1847850"/>
                <a:gd name="T7" fmla="*/ 426966 h 652225"/>
                <a:gd name="T8" fmla="*/ 1847850 w 1847850"/>
                <a:gd name="T9" fmla="*/ 437744 h 652225"/>
                <a:gd name="T10" fmla="*/ 1746250 w 1847850"/>
                <a:gd name="T11" fmla="*/ 437744 h 652225"/>
                <a:gd name="T12" fmla="*/ 1746250 w 1847850"/>
                <a:gd name="T13" fmla="*/ 650875 h 652225"/>
                <a:gd name="T14" fmla="*/ 1735450 w 1847850"/>
                <a:gd name="T15" fmla="*/ 650875 h 652225"/>
                <a:gd name="T16" fmla="*/ 1735450 w 1847850"/>
                <a:gd name="T17" fmla="*/ 437744 h 652225"/>
                <a:gd name="T18" fmla="*/ 0 w 1847850"/>
                <a:gd name="T19" fmla="*/ 437744 h 652225"/>
                <a:gd name="T20" fmla="*/ 0 w 1847850"/>
                <a:gd name="T21" fmla="*/ 426966 h 652225"/>
                <a:gd name="T22" fmla="*/ 1735450 w 1847850"/>
                <a:gd name="T23" fmla="*/ 426966 h 6522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847850" h="652225">
                  <a:moveTo>
                    <a:pt x="1735450" y="0"/>
                  </a:moveTo>
                  <a:lnTo>
                    <a:pt x="1746250" y="0"/>
                  </a:lnTo>
                  <a:lnTo>
                    <a:pt x="1746250" y="427852"/>
                  </a:lnTo>
                  <a:lnTo>
                    <a:pt x="1847850" y="427852"/>
                  </a:lnTo>
                  <a:lnTo>
                    <a:pt x="1847850" y="438652"/>
                  </a:lnTo>
                  <a:lnTo>
                    <a:pt x="1746250" y="438652"/>
                  </a:lnTo>
                  <a:lnTo>
                    <a:pt x="1746250" y="652225"/>
                  </a:lnTo>
                  <a:lnTo>
                    <a:pt x="1735450" y="652225"/>
                  </a:lnTo>
                  <a:lnTo>
                    <a:pt x="1735450" y="438652"/>
                  </a:lnTo>
                  <a:lnTo>
                    <a:pt x="0" y="438652"/>
                  </a:lnTo>
                  <a:lnTo>
                    <a:pt x="0" y="427852"/>
                  </a:lnTo>
                  <a:lnTo>
                    <a:pt x="1735450" y="427852"/>
                  </a:lnTo>
                  <a:lnTo>
                    <a:pt x="173545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cxnSp>
        <p:nvCxnSpPr>
          <p:cNvPr id="12" name="直接连接符 11"/>
          <p:cNvCxnSpPr/>
          <p:nvPr/>
        </p:nvCxnSpPr>
        <p:spPr>
          <a:xfrm>
            <a:off x="3043" y="6403192"/>
            <a:ext cx="12185651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215" y="3351530"/>
            <a:ext cx="6665595" cy="15398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3215" y="5027295"/>
            <a:ext cx="1058354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16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</a:t>
            </a:r>
            <a:endParaRPr sz="16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sz="1600">
                <a:latin typeface="微软雅黑" panose="020B0503020204020204" pitchFamily="34" charset="-122"/>
                <a:ea typeface="微软雅黑" panose="020B0503020204020204" pitchFamily="34" charset="-122"/>
              </a:rPr>
              <a:t>当前函数</a:t>
            </a:r>
            <a:r>
              <a:rPr sz="16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只负责 </a:t>
            </a:r>
            <a:r>
              <a:rPr sz="1600">
                <a:latin typeface="微软雅黑" panose="020B0503020204020204" pitchFamily="34" charset="-122"/>
                <a:ea typeface="微软雅黑" panose="020B0503020204020204" pitchFamily="34" charset="-122"/>
              </a:rPr>
              <a:t>提示用户输入密码，如果 密码长度不正确，需要</a:t>
            </a:r>
            <a:r>
              <a:rPr sz="16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其他的函数</a:t>
            </a:r>
            <a:r>
              <a:rPr sz="1600">
                <a:latin typeface="微软雅黑" panose="020B0503020204020204" pitchFamily="34" charset="-122"/>
                <a:ea typeface="微软雅黑" panose="020B0503020204020204" pitchFamily="34" charset="-122"/>
              </a:rPr>
              <a:t>进行额外处理</a:t>
            </a:r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sz="1600">
                <a:latin typeface="微软雅黑" panose="020B0503020204020204" pitchFamily="34" charset="-122"/>
                <a:ea typeface="微软雅黑" panose="020B0503020204020204" pitchFamily="34" charset="-122"/>
              </a:rPr>
              <a:t>因此可以 </a:t>
            </a:r>
            <a:r>
              <a:rPr sz="16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抛出异常</a:t>
            </a:r>
            <a:r>
              <a:rPr sz="1600">
                <a:latin typeface="微软雅黑" panose="020B0503020204020204" pitchFamily="34" charset="-122"/>
                <a:ea typeface="微软雅黑" panose="020B0503020204020204" pitchFamily="34" charset="-122"/>
              </a:rPr>
              <a:t>，由其他需要处理的函数 捕获异常</a:t>
            </a:r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抛出异常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55601" y="2396540"/>
            <a:ext cx="1974421" cy="521970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抛出异常：</a:t>
            </a:r>
            <a:endParaRPr lang="zh-CN" altLang="en-US" sz="2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KSO_Shape"/>
          <p:cNvSpPr/>
          <p:nvPr/>
        </p:nvSpPr>
        <p:spPr bwMode="auto">
          <a:xfrm>
            <a:off x="3916567" y="2165472"/>
            <a:ext cx="1316733" cy="985355"/>
          </a:xfrm>
          <a:custGeom>
            <a:avLst/>
            <a:gdLst>
              <a:gd name="T0" fmla="*/ 151004 w 5185"/>
              <a:gd name="T1" fmla="*/ 1065477 h 3880"/>
              <a:gd name="T2" fmla="*/ 1873403 w 5185"/>
              <a:gd name="T3" fmla="*/ 1297678 h 3880"/>
              <a:gd name="T4" fmla="*/ 751713 w 5185"/>
              <a:gd name="T5" fmla="*/ 1241832 h 3880"/>
              <a:gd name="T6" fmla="*/ 1108464 w 5185"/>
              <a:gd name="T7" fmla="*/ 1148144 h 3880"/>
              <a:gd name="T8" fmla="*/ 751713 w 5185"/>
              <a:gd name="T9" fmla="*/ 1241832 h 3880"/>
              <a:gd name="T10" fmla="*/ 1726808 w 5185"/>
              <a:gd name="T11" fmla="*/ 1012203 h 3880"/>
              <a:gd name="T12" fmla="*/ 1726073 w 5185"/>
              <a:gd name="T13" fmla="*/ 1007794 h 3880"/>
              <a:gd name="T14" fmla="*/ 1726808 w 5185"/>
              <a:gd name="T15" fmla="*/ 44089 h 3880"/>
              <a:gd name="T16" fmla="*/ 1726441 w 5185"/>
              <a:gd name="T17" fmla="*/ 39680 h 3880"/>
              <a:gd name="T18" fmla="*/ 1724604 w 5185"/>
              <a:gd name="T19" fmla="*/ 30862 h 3880"/>
              <a:gd name="T20" fmla="*/ 1721297 w 5185"/>
              <a:gd name="T21" fmla="*/ 23147 h 3880"/>
              <a:gd name="T22" fmla="*/ 1716888 w 5185"/>
              <a:gd name="T23" fmla="*/ 15798 h 3880"/>
              <a:gd name="T24" fmla="*/ 1711010 w 5185"/>
              <a:gd name="T25" fmla="*/ 9920 h 3880"/>
              <a:gd name="T26" fmla="*/ 1703662 w 5185"/>
              <a:gd name="T27" fmla="*/ 5144 h 3880"/>
              <a:gd name="T28" fmla="*/ 1695946 w 5185"/>
              <a:gd name="T29" fmla="*/ 1837 h 3880"/>
              <a:gd name="T30" fmla="*/ 1687128 w 5185"/>
              <a:gd name="T31" fmla="*/ 367 h 3880"/>
              <a:gd name="T32" fmla="*/ 222281 w 5185"/>
              <a:gd name="T33" fmla="*/ 0 h 3880"/>
              <a:gd name="T34" fmla="*/ 217872 w 5185"/>
              <a:gd name="T35" fmla="*/ 367 h 3880"/>
              <a:gd name="T36" fmla="*/ 209054 w 5185"/>
              <a:gd name="T37" fmla="*/ 1837 h 3880"/>
              <a:gd name="T38" fmla="*/ 201338 w 5185"/>
              <a:gd name="T39" fmla="*/ 5144 h 3880"/>
              <a:gd name="T40" fmla="*/ 194358 w 5185"/>
              <a:gd name="T41" fmla="*/ 9920 h 3880"/>
              <a:gd name="T42" fmla="*/ 188112 w 5185"/>
              <a:gd name="T43" fmla="*/ 15798 h 3880"/>
              <a:gd name="T44" fmla="*/ 183336 w 5185"/>
              <a:gd name="T45" fmla="*/ 23147 h 3880"/>
              <a:gd name="T46" fmla="*/ 180029 w 5185"/>
              <a:gd name="T47" fmla="*/ 30862 h 3880"/>
              <a:gd name="T48" fmla="*/ 178559 w 5185"/>
              <a:gd name="T49" fmla="*/ 39680 h 3880"/>
              <a:gd name="T50" fmla="*/ 178192 w 5185"/>
              <a:gd name="T51" fmla="*/ 1003386 h 3880"/>
              <a:gd name="T52" fmla="*/ 178559 w 5185"/>
              <a:gd name="T53" fmla="*/ 1007794 h 3880"/>
              <a:gd name="T54" fmla="*/ 178192 w 5185"/>
              <a:gd name="T55" fmla="*/ 1012203 h 3880"/>
              <a:gd name="T56" fmla="*/ 1727176 w 5185"/>
              <a:gd name="T57" fmla="*/ 1012571 h 3880"/>
              <a:gd name="T58" fmla="*/ 1616954 w 5185"/>
              <a:gd name="T59" fmla="*/ 937620 h 3880"/>
              <a:gd name="T60" fmla="*/ 288046 w 5185"/>
              <a:gd name="T61" fmla="*/ 109854 h 3880"/>
              <a:gd name="T62" fmla="*/ 1616954 w 5185"/>
              <a:gd name="T63" fmla="*/ 937620 h 3880"/>
              <a:gd name="T64" fmla="*/ 4409 w 5185"/>
              <a:gd name="T65" fmla="*/ 1350584 h 3880"/>
              <a:gd name="T66" fmla="*/ 0 w 5185"/>
              <a:gd name="T67" fmla="*/ 1359402 h 3880"/>
              <a:gd name="T68" fmla="*/ 735 w 5185"/>
              <a:gd name="T69" fmla="*/ 1369322 h 3880"/>
              <a:gd name="T70" fmla="*/ 3307 w 5185"/>
              <a:gd name="T71" fmla="*/ 1379977 h 3880"/>
              <a:gd name="T72" fmla="*/ 7348 w 5185"/>
              <a:gd name="T73" fmla="*/ 1390999 h 3880"/>
              <a:gd name="T74" fmla="*/ 13227 w 5185"/>
              <a:gd name="T75" fmla="*/ 1401654 h 3880"/>
              <a:gd name="T76" fmla="*/ 19473 w 5185"/>
              <a:gd name="T77" fmla="*/ 1411206 h 3880"/>
              <a:gd name="T78" fmla="*/ 26821 w 5185"/>
              <a:gd name="T79" fmla="*/ 1418554 h 3880"/>
              <a:gd name="T80" fmla="*/ 35271 w 5185"/>
              <a:gd name="T81" fmla="*/ 1423698 h 3880"/>
              <a:gd name="T82" fmla="*/ 41884 w 5185"/>
              <a:gd name="T83" fmla="*/ 1425168 h 3880"/>
              <a:gd name="T84" fmla="*/ 1860911 w 5185"/>
              <a:gd name="T85" fmla="*/ 1425535 h 3880"/>
              <a:gd name="T86" fmla="*/ 1863116 w 5185"/>
              <a:gd name="T87" fmla="*/ 1425168 h 3880"/>
              <a:gd name="T88" fmla="*/ 1869729 w 5185"/>
              <a:gd name="T89" fmla="*/ 1423698 h 3880"/>
              <a:gd name="T90" fmla="*/ 1878179 w 5185"/>
              <a:gd name="T91" fmla="*/ 1418554 h 3880"/>
              <a:gd name="T92" fmla="*/ 1885527 w 5185"/>
              <a:gd name="T93" fmla="*/ 1411206 h 3880"/>
              <a:gd name="T94" fmla="*/ 1892141 w 5185"/>
              <a:gd name="T95" fmla="*/ 1401654 h 3880"/>
              <a:gd name="T96" fmla="*/ 1897652 w 5185"/>
              <a:gd name="T97" fmla="*/ 1390999 h 3880"/>
              <a:gd name="T98" fmla="*/ 1901693 w 5185"/>
              <a:gd name="T99" fmla="*/ 1379977 h 3880"/>
              <a:gd name="T100" fmla="*/ 1903898 w 5185"/>
              <a:gd name="T101" fmla="*/ 1369322 h 3880"/>
              <a:gd name="T102" fmla="*/ 1905000 w 5185"/>
              <a:gd name="T103" fmla="*/ 1359402 h 388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185" h="3880">
                <a:moveTo>
                  <a:pt x="4775" y="2900"/>
                </a:moveTo>
                <a:lnTo>
                  <a:pt x="411" y="2900"/>
                </a:lnTo>
                <a:lnTo>
                  <a:pt x="87" y="3532"/>
                </a:lnTo>
                <a:lnTo>
                  <a:pt x="5099" y="3532"/>
                </a:lnTo>
                <a:lnTo>
                  <a:pt x="4775" y="2900"/>
                </a:lnTo>
                <a:close/>
                <a:moveTo>
                  <a:pt x="2046" y="3380"/>
                </a:moveTo>
                <a:lnTo>
                  <a:pt x="2181" y="3125"/>
                </a:lnTo>
                <a:lnTo>
                  <a:pt x="3017" y="3125"/>
                </a:lnTo>
                <a:lnTo>
                  <a:pt x="3139" y="3380"/>
                </a:lnTo>
                <a:lnTo>
                  <a:pt x="2046" y="3380"/>
                </a:lnTo>
                <a:close/>
                <a:moveTo>
                  <a:pt x="4700" y="2755"/>
                </a:moveTo>
                <a:lnTo>
                  <a:pt x="4700" y="2755"/>
                </a:lnTo>
                <a:lnTo>
                  <a:pt x="4698" y="2743"/>
                </a:lnTo>
                <a:lnTo>
                  <a:pt x="4700" y="2731"/>
                </a:lnTo>
                <a:lnTo>
                  <a:pt x="4700" y="120"/>
                </a:lnTo>
                <a:lnTo>
                  <a:pt x="4699" y="108"/>
                </a:lnTo>
                <a:lnTo>
                  <a:pt x="4697" y="95"/>
                </a:lnTo>
                <a:lnTo>
                  <a:pt x="4694" y="84"/>
                </a:lnTo>
                <a:lnTo>
                  <a:pt x="4690" y="73"/>
                </a:lnTo>
                <a:lnTo>
                  <a:pt x="4685" y="63"/>
                </a:lnTo>
                <a:lnTo>
                  <a:pt x="4680" y="53"/>
                </a:lnTo>
                <a:lnTo>
                  <a:pt x="4673" y="43"/>
                </a:lnTo>
                <a:lnTo>
                  <a:pt x="4665" y="34"/>
                </a:lnTo>
                <a:lnTo>
                  <a:pt x="4657" y="27"/>
                </a:lnTo>
                <a:lnTo>
                  <a:pt x="4647" y="20"/>
                </a:lnTo>
                <a:lnTo>
                  <a:pt x="4637" y="14"/>
                </a:lnTo>
                <a:lnTo>
                  <a:pt x="4627" y="9"/>
                </a:lnTo>
                <a:lnTo>
                  <a:pt x="4616" y="5"/>
                </a:lnTo>
                <a:lnTo>
                  <a:pt x="4605" y="2"/>
                </a:lnTo>
                <a:lnTo>
                  <a:pt x="4592" y="1"/>
                </a:lnTo>
                <a:lnTo>
                  <a:pt x="4580" y="0"/>
                </a:lnTo>
                <a:lnTo>
                  <a:pt x="605" y="0"/>
                </a:lnTo>
                <a:lnTo>
                  <a:pt x="593" y="1"/>
                </a:lnTo>
                <a:lnTo>
                  <a:pt x="581" y="2"/>
                </a:lnTo>
                <a:lnTo>
                  <a:pt x="569" y="5"/>
                </a:lnTo>
                <a:lnTo>
                  <a:pt x="558" y="9"/>
                </a:lnTo>
                <a:lnTo>
                  <a:pt x="548" y="14"/>
                </a:lnTo>
                <a:lnTo>
                  <a:pt x="538" y="20"/>
                </a:lnTo>
                <a:lnTo>
                  <a:pt x="529" y="27"/>
                </a:lnTo>
                <a:lnTo>
                  <a:pt x="521" y="34"/>
                </a:lnTo>
                <a:lnTo>
                  <a:pt x="512" y="43"/>
                </a:lnTo>
                <a:lnTo>
                  <a:pt x="505" y="53"/>
                </a:lnTo>
                <a:lnTo>
                  <a:pt x="499" y="63"/>
                </a:lnTo>
                <a:lnTo>
                  <a:pt x="494" y="73"/>
                </a:lnTo>
                <a:lnTo>
                  <a:pt x="490" y="84"/>
                </a:lnTo>
                <a:lnTo>
                  <a:pt x="488" y="95"/>
                </a:lnTo>
                <a:lnTo>
                  <a:pt x="486" y="108"/>
                </a:lnTo>
                <a:lnTo>
                  <a:pt x="485" y="120"/>
                </a:lnTo>
                <a:lnTo>
                  <a:pt x="485" y="2731"/>
                </a:lnTo>
                <a:lnTo>
                  <a:pt x="486" y="2743"/>
                </a:lnTo>
                <a:lnTo>
                  <a:pt x="485" y="2755"/>
                </a:lnTo>
                <a:lnTo>
                  <a:pt x="484" y="2756"/>
                </a:lnTo>
                <a:lnTo>
                  <a:pt x="4701" y="2756"/>
                </a:lnTo>
                <a:lnTo>
                  <a:pt x="4700" y="2755"/>
                </a:lnTo>
                <a:close/>
                <a:moveTo>
                  <a:pt x="4401" y="2552"/>
                </a:moveTo>
                <a:lnTo>
                  <a:pt x="784" y="2552"/>
                </a:lnTo>
                <a:lnTo>
                  <a:pt x="784" y="299"/>
                </a:lnTo>
                <a:lnTo>
                  <a:pt x="4401" y="299"/>
                </a:lnTo>
                <a:lnTo>
                  <a:pt x="4401" y="2552"/>
                </a:lnTo>
                <a:close/>
                <a:moveTo>
                  <a:pt x="5172" y="3676"/>
                </a:moveTo>
                <a:lnTo>
                  <a:pt x="12" y="3676"/>
                </a:lnTo>
                <a:lnTo>
                  <a:pt x="0" y="3700"/>
                </a:lnTo>
                <a:lnTo>
                  <a:pt x="1" y="3713"/>
                </a:lnTo>
                <a:lnTo>
                  <a:pt x="2" y="3727"/>
                </a:lnTo>
                <a:lnTo>
                  <a:pt x="5" y="3741"/>
                </a:lnTo>
                <a:lnTo>
                  <a:pt x="9" y="3756"/>
                </a:lnTo>
                <a:lnTo>
                  <a:pt x="14" y="3771"/>
                </a:lnTo>
                <a:lnTo>
                  <a:pt x="20" y="3786"/>
                </a:lnTo>
                <a:lnTo>
                  <a:pt x="28" y="3801"/>
                </a:lnTo>
                <a:lnTo>
                  <a:pt x="36" y="3815"/>
                </a:lnTo>
                <a:lnTo>
                  <a:pt x="44" y="3828"/>
                </a:lnTo>
                <a:lnTo>
                  <a:pt x="53" y="3841"/>
                </a:lnTo>
                <a:lnTo>
                  <a:pt x="63" y="3852"/>
                </a:lnTo>
                <a:lnTo>
                  <a:pt x="73" y="3861"/>
                </a:lnTo>
                <a:lnTo>
                  <a:pt x="85" y="3869"/>
                </a:lnTo>
                <a:lnTo>
                  <a:pt x="96" y="3875"/>
                </a:lnTo>
                <a:lnTo>
                  <a:pt x="108" y="3878"/>
                </a:lnTo>
                <a:lnTo>
                  <a:pt x="114" y="3879"/>
                </a:lnTo>
                <a:lnTo>
                  <a:pt x="120" y="3880"/>
                </a:lnTo>
                <a:lnTo>
                  <a:pt x="5065" y="3880"/>
                </a:lnTo>
                <a:lnTo>
                  <a:pt x="5071" y="3879"/>
                </a:lnTo>
                <a:lnTo>
                  <a:pt x="5077" y="3878"/>
                </a:lnTo>
                <a:lnTo>
                  <a:pt x="5089" y="3875"/>
                </a:lnTo>
                <a:lnTo>
                  <a:pt x="5101" y="3869"/>
                </a:lnTo>
                <a:lnTo>
                  <a:pt x="5112" y="3861"/>
                </a:lnTo>
                <a:lnTo>
                  <a:pt x="5122" y="3852"/>
                </a:lnTo>
                <a:lnTo>
                  <a:pt x="5132" y="3841"/>
                </a:lnTo>
                <a:lnTo>
                  <a:pt x="5141" y="3828"/>
                </a:lnTo>
                <a:lnTo>
                  <a:pt x="5150" y="3815"/>
                </a:lnTo>
                <a:lnTo>
                  <a:pt x="5158" y="3801"/>
                </a:lnTo>
                <a:lnTo>
                  <a:pt x="5165" y="3786"/>
                </a:lnTo>
                <a:lnTo>
                  <a:pt x="5171" y="3771"/>
                </a:lnTo>
                <a:lnTo>
                  <a:pt x="5176" y="3756"/>
                </a:lnTo>
                <a:lnTo>
                  <a:pt x="5180" y="3741"/>
                </a:lnTo>
                <a:lnTo>
                  <a:pt x="5182" y="3727"/>
                </a:lnTo>
                <a:lnTo>
                  <a:pt x="5184" y="3713"/>
                </a:lnTo>
                <a:lnTo>
                  <a:pt x="5185" y="3700"/>
                </a:lnTo>
                <a:lnTo>
                  <a:pt x="5172" y="36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bIns="360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538930" y="3304349"/>
            <a:ext cx="3877056" cy="0"/>
          </a:xfrm>
          <a:prstGeom prst="line">
            <a:avLst/>
          </a:prstGeom>
          <a:ln w="28575"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750945" y="3898265"/>
            <a:ext cx="6821805" cy="1419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sz="1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 中提供了一个 </a:t>
            </a:r>
            <a:r>
              <a:rPr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Exception </a:t>
            </a:r>
            <a:r>
              <a:rPr sz="1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异常类</a:t>
            </a:r>
            <a:endParaRPr sz="18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sz="1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在开发时，如果满足特定业务需求时，希望</a:t>
            </a:r>
            <a:r>
              <a:rPr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抛出异常</a:t>
            </a:r>
            <a:r>
              <a:rPr sz="1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，可以：</a:t>
            </a:r>
            <a:endParaRPr sz="18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sz="1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sz="1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 一个 </a:t>
            </a:r>
            <a:r>
              <a:rPr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Exception的对象</a:t>
            </a:r>
            <a:endParaRPr sz="18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sz="1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sz="1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 </a:t>
            </a:r>
            <a:r>
              <a:rPr sz="180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aise</a:t>
            </a:r>
            <a:r>
              <a:rPr sz="180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sz="1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</a:t>
            </a:r>
            <a:r>
              <a:rPr sz="180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抛出</a:t>
            </a:r>
            <a:r>
              <a:rPr sz="1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异常对象</a:t>
            </a:r>
            <a:endParaRPr sz="18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365500" y="3535680"/>
            <a:ext cx="7527925" cy="2145030"/>
          </a:xfrm>
          <a:prstGeom prst="rect">
            <a:avLst/>
          </a:prstGeom>
          <a:noFill/>
          <a:ln>
            <a:solidFill>
              <a:srgbClr val="E2231A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案例演示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48640" y="901065"/>
            <a:ext cx="5168900" cy="2915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需求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70000"/>
              </a:lnSpc>
            </a:pP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70000"/>
              </a:lnSpc>
            </a:pP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 定义 input_password 函数，提示用户输入密码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70000"/>
              </a:lnSpc>
            </a:pP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 如果用户输入长度 &lt; 8，抛出异常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70000"/>
              </a:lnSpc>
            </a:pP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 如果用户输入长度 &gt;=8，返回输入的密码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176677"/>
            <a:ext cx="11792688" cy="3047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755" y="368300"/>
            <a:ext cx="4594860" cy="5410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520" y="4348333"/>
            <a:ext cx="1904504" cy="1904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217923" y="0"/>
            <a:ext cx="4233288" cy="6858000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2400"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829327" y="2011055"/>
            <a:ext cx="5073119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1. 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什么是异常？</a:t>
            </a: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2. python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中的异常分为哪几类？</a:t>
            </a: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3. 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如何捕获异常？</a:t>
            </a: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4. fianlly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怎么使用？</a:t>
            </a: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5. 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如何做异常传递？</a:t>
            </a: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6. </a:t>
            </a:r>
            <a:r>
              <a:rPr lang="zh-CN" altLang="en-US" sz="2000" dirty="0" err="1">
                <a:solidFill>
                  <a:srgbClr val="6F7170"/>
                </a:solidFill>
                <a:ea typeface="微软雅黑" panose="020B0503020204020204" pitchFamily="34" charset="-122"/>
              </a:rPr>
              <a:t>如何抛出异常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？</a:t>
            </a:r>
            <a:endParaRPr lang="zh-CN" altLang="en-US" sz="2400" dirty="0">
              <a:solidFill>
                <a:srgbClr val="6F7170"/>
              </a:solidFill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69033" y="320534"/>
            <a:ext cx="1723549" cy="5354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ea typeface="微软雅黑" panose="020B0503020204020204" pitchFamily="34" charset="-122"/>
              </a:rPr>
              <a:t>知识点回顾</a:t>
            </a:r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2011055"/>
            <a:ext cx="2572519" cy="27513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3172" y="3083840"/>
            <a:ext cx="1560860" cy="535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ea typeface="微软雅黑" panose="020B0503020204020204" pitchFamily="34" charset="-122"/>
              </a:rPr>
              <a:t>提问互动：</a:t>
            </a:r>
            <a:endParaRPr lang="en-US" altLang="zh-CN" sz="24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668" y="2983288"/>
            <a:ext cx="736508" cy="73650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151" y="465047"/>
            <a:ext cx="1853770" cy="5970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为什么要学习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异常处理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737397" y="1588326"/>
            <a:ext cx="5323475" cy="4298315"/>
          </a:xfrm>
          <a:prstGeom prst="rect">
            <a:avLst/>
          </a:prstGeom>
          <a:ln w="12700">
            <a:solidFill>
              <a:srgbClr val="E2231A"/>
            </a:solidFill>
            <a:prstDash val="lgDashDot"/>
          </a:ln>
        </p:spPr>
        <p:txBody>
          <a:bodyPr wrap="square"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6429" y="1625520"/>
            <a:ext cx="1040718" cy="534035"/>
          </a:xfrm>
          <a:prstGeom prst="rect">
            <a:avLst/>
          </a:prstGeom>
          <a:solidFill>
            <a:srgbClr val="E2231A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异常：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431610" y="1588326"/>
            <a:ext cx="0" cy="4298315"/>
          </a:xfrm>
          <a:prstGeom prst="line">
            <a:avLst/>
          </a:prstGeom>
          <a:ln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87" b="6104"/>
          <a:stretch>
            <a:fillRect/>
          </a:stretch>
        </p:blipFill>
        <p:spPr>
          <a:xfrm>
            <a:off x="816429" y="2743200"/>
            <a:ext cx="4322220" cy="314344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891315" y="1733857"/>
            <a:ext cx="5015638" cy="4048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程序在运行过程当中，不可避免的会出现一些错误，比如：</a:t>
            </a:r>
            <a:endParaRPr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 </a:t>
            </a:r>
            <a:r>
              <a:rPr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使用了没有赋值过的变量</a:t>
            </a:r>
            <a:endParaRPr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 </a:t>
            </a:r>
            <a:r>
              <a:rPr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使用了不存在的索引</a:t>
            </a:r>
            <a:endParaRPr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 </a:t>
            </a:r>
            <a:r>
              <a:rPr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除0</a:t>
            </a:r>
            <a:endParaRPr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</a:t>
            </a:r>
            <a:endParaRPr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这些错误在程序中，我们称其为异常。</a:t>
            </a:r>
            <a:endParaRPr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程序运行过程中，一旦出现异常将会导致程序立即终止，异常以后的代码全部都不会执行！</a:t>
            </a:r>
            <a:endParaRPr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为什么要学习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异常处理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644928" y="1746858"/>
            <a:ext cx="4327871" cy="3728362"/>
          </a:xfrm>
          <a:prstGeom prst="rect">
            <a:avLst/>
          </a:prstGeom>
          <a:ln w="28575">
            <a:solidFill>
              <a:schemeClr val="accent1"/>
            </a:solidFill>
            <a:prstDash val="lgDashDot"/>
          </a:ln>
        </p:spPr>
        <p:txBody>
          <a:bodyPr wrap="square">
            <a:noAutofit/>
          </a:bodyPr>
          <a:lstStyle/>
          <a:p>
            <a:pPr>
              <a:lnSpc>
                <a:spcPct val="120000"/>
              </a:lnSpc>
            </a:pPr>
            <a:endParaRPr lang="zh-CN" altLang="en-US" sz="2400" dirty="0">
              <a:solidFill>
                <a:srgbClr val="6F7170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6394012" y="1746858"/>
            <a:ext cx="0" cy="3728362"/>
          </a:xfrm>
          <a:prstGeom prst="line">
            <a:avLst/>
          </a:prstGeom>
          <a:ln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6755487" y="1921345"/>
            <a:ext cx="4217312" cy="3274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30000"/>
              </a:lnSpc>
            </a:pPr>
            <a:r>
              <a:rPr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开发人员在编写程序时，难免会遇到错误，有的是编写人员疏忽造成的语法错误，有的是程序内部隐含逻辑问题造成的数据错误，还有的是程序运行时与系统的规则冲突造成的系统错误，等等。</a:t>
            </a:r>
            <a:endParaRPr sz="1800" dirty="0">
              <a:solidFill>
                <a:srgbClr val="6F71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9" r="4354"/>
          <a:stretch>
            <a:fillRect/>
          </a:stretch>
        </p:blipFill>
        <p:spPr>
          <a:xfrm>
            <a:off x="1324643" y="1746858"/>
            <a:ext cx="4818454" cy="3728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0" y="2724491"/>
            <a:ext cx="12161353" cy="0"/>
          </a:xfrm>
          <a:prstGeom prst="line">
            <a:avLst/>
          </a:prstGeom>
          <a:ln w="57150"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154171" y="1096629"/>
            <a:ext cx="7881153" cy="50247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2400"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31024" y="1758716"/>
            <a:ext cx="6099639" cy="334073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>
              <a:lnSpc>
                <a:spcPct val="220000"/>
              </a:lnSpc>
            </a:pP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  在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程序开发时，很难将 所有的特殊情况 都处理的面面俱到，通过 异常捕获 可以针对突发事件做集中的处理，从而保证程序的 稳定性和健壮性。</a:t>
            </a:r>
            <a:endParaRPr lang="zh-CN" altLang="en-US" sz="24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059" y="3943585"/>
            <a:ext cx="3498467" cy="2914415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338218" y="1134963"/>
            <a:ext cx="11997874" cy="1864613"/>
            <a:chOff x="-7675692" y="1914022"/>
            <a:chExt cx="12000999" cy="1865098"/>
          </a:xfrm>
        </p:grpSpPr>
        <p:sp>
          <p:nvSpPr>
            <p:cNvPr id="22" name="矩形 21"/>
            <p:cNvSpPr/>
            <p:nvPr/>
          </p:nvSpPr>
          <p:spPr>
            <a:xfrm>
              <a:off x="-7675692" y="2612624"/>
              <a:ext cx="1417535" cy="553311"/>
            </a:xfrm>
            <a:prstGeom prst="rect">
              <a:avLst/>
            </a:prstGeom>
            <a:solidFill>
              <a:srgbClr val="E2231A"/>
            </a:solidFill>
            <a:ln>
              <a:solidFill>
                <a:srgbClr val="E223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总  结</a:t>
              </a:r>
              <a:endPara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4140528" y="1914022"/>
              <a:ext cx="184779" cy="186509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lnSpc>
                  <a:spcPct val="120000"/>
                </a:lnSpc>
              </a:pPr>
              <a:endParaRPr lang="zh-CN" altLang="en-US" sz="9595" b="1" dirty="0">
                <a:solidFill>
                  <a:srgbClr val="E2231A"/>
                </a:solidFill>
                <a:ea typeface="微软雅黑" panose="020B0503020204020204" pitchFamily="34" charset="-122"/>
              </a:endParaRPr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8" r="12039"/>
          <a:stretch>
            <a:fillRect/>
          </a:stretch>
        </p:blipFill>
        <p:spPr>
          <a:xfrm>
            <a:off x="6237514" y="1583620"/>
            <a:ext cx="4313119" cy="329796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311661" y="5126816"/>
            <a:ext cx="9238971" cy="8933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2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如何使用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异常处理</a:t>
            </a:r>
            <a:endParaRPr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11662" y="2128871"/>
            <a:ext cx="4569619" cy="9233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 为什么要学习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异常处理</a:t>
            </a:r>
            <a:endParaRPr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298613" y="3603085"/>
            <a:ext cx="4575529" cy="9233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    什么是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异常</a:t>
            </a:r>
            <a:endParaRPr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275767" y="1583620"/>
            <a:ext cx="119339" cy="4436506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240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275766" y="1583620"/>
            <a:ext cx="4605514" cy="127961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240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KSO_Shape"/>
          <p:cNvSpPr/>
          <p:nvPr/>
        </p:nvSpPr>
        <p:spPr bwMode="auto">
          <a:xfrm>
            <a:off x="1568030" y="2354318"/>
            <a:ext cx="451480" cy="472476"/>
          </a:xfrm>
          <a:custGeom>
            <a:avLst/>
            <a:gdLst>
              <a:gd name="T0" fmla="*/ 440790 w 2792413"/>
              <a:gd name="T1" fmla="*/ 2575798 h 3389313"/>
              <a:gd name="T2" fmla="*/ 1147253 w 2792413"/>
              <a:gd name="T3" fmla="*/ 1201035 h 3389313"/>
              <a:gd name="T4" fmla="*/ 1223433 w 2792413"/>
              <a:gd name="T5" fmla="*/ 1473921 h 3389313"/>
              <a:gd name="T6" fmla="*/ 1315165 w 2792413"/>
              <a:gd name="T7" fmla="*/ 1458373 h 3389313"/>
              <a:gd name="T8" fmla="*/ 1462128 w 2792413"/>
              <a:gd name="T9" fmla="*/ 1368574 h 3389313"/>
              <a:gd name="T10" fmla="*/ 1552274 w 2792413"/>
              <a:gd name="T11" fmla="*/ 1517392 h 3389313"/>
              <a:gd name="T12" fmla="*/ 1632262 w 2792413"/>
              <a:gd name="T13" fmla="*/ 1262910 h 3389313"/>
              <a:gd name="T14" fmla="*/ 1689714 w 2792413"/>
              <a:gd name="T15" fmla="*/ 1093784 h 3389313"/>
              <a:gd name="T16" fmla="*/ 1947454 w 2792413"/>
              <a:gd name="T17" fmla="*/ 1176285 h 3389313"/>
              <a:gd name="T18" fmla="*/ 2040457 w 2792413"/>
              <a:gd name="T19" fmla="*/ 1240064 h 3389313"/>
              <a:gd name="T20" fmla="*/ 2124889 w 2792413"/>
              <a:gd name="T21" fmla="*/ 1394276 h 3389313"/>
              <a:gd name="T22" fmla="*/ 2358823 w 2792413"/>
              <a:gd name="T23" fmla="*/ 1575460 h 3389313"/>
              <a:gd name="T24" fmla="*/ 2669254 w 2792413"/>
              <a:gd name="T25" fmla="*/ 1240381 h 3389313"/>
              <a:gd name="T26" fmla="*/ 2738767 w 2792413"/>
              <a:gd name="T27" fmla="*/ 1227371 h 3389313"/>
              <a:gd name="T28" fmla="*/ 2783840 w 2792413"/>
              <a:gd name="T29" fmla="*/ 1283853 h 3389313"/>
              <a:gd name="T30" fmla="*/ 2705122 w 2792413"/>
              <a:gd name="T31" fmla="*/ 1422200 h 3389313"/>
              <a:gd name="T32" fmla="*/ 2761621 w 2792413"/>
              <a:gd name="T33" fmla="*/ 1492008 h 3389313"/>
              <a:gd name="T34" fmla="*/ 2775270 w 2792413"/>
              <a:gd name="T35" fmla="*/ 1582441 h 3389313"/>
              <a:gd name="T36" fmla="*/ 2740355 w 2792413"/>
              <a:gd name="T37" fmla="*/ 1669383 h 3389313"/>
              <a:gd name="T38" fmla="*/ 2438811 w 2792413"/>
              <a:gd name="T39" fmla="*/ 2001606 h 3389313"/>
              <a:gd name="T40" fmla="*/ 2326447 w 2792413"/>
              <a:gd name="T41" fmla="*/ 2083155 h 3389313"/>
              <a:gd name="T42" fmla="*/ 2234397 w 2792413"/>
              <a:gd name="T43" fmla="*/ 2095530 h 3389313"/>
              <a:gd name="T44" fmla="*/ 2140759 w 2792413"/>
              <a:gd name="T45" fmla="*/ 2059674 h 3389313"/>
              <a:gd name="T46" fmla="*/ 2049979 w 2792413"/>
              <a:gd name="T47" fmla="*/ 1965116 h 3389313"/>
              <a:gd name="T48" fmla="*/ 1428165 w 2792413"/>
              <a:gd name="T49" fmla="*/ 2143126 h 3389313"/>
              <a:gd name="T50" fmla="*/ 1429434 w 2792413"/>
              <a:gd name="T51" fmla="*/ 1759182 h 3389313"/>
              <a:gd name="T52" fmla="*/ 1368174 w 2792413"/>
              <a:gd name="T53" fmla="*/ 1755057 h 3389313"/>
              <a:gd name="T54" fmla="*/ 1337384 w 2792413"/>
              <a:gd name="T55" fmla="*/ 1826769 h 3389313"/>
              <a:gd name="T56" fmla="*/ 852376 w 2792413"/>
              <a:gd name="T57" fmla="*/ 1682710 h 3389313"/>
              <a:gd name="T58" fmla="*/ 784766 w 2792413"/>
              <a:gd name="T59" fmla="*/ 2018424 h 3389313"/>
              <a:gd name="T60" fmla="*/ 485762 w 2792413"/>
              <a:gd name="T61" fmla="*/ 1784884 h 3389313"/>
              <a:gd name="T62" fmla="*/ 583526 w 2792413"/>
              <a:gd name="T63" fmla="*/ 1432036 h 3389313"/>
              <a:gd name="T64" fmla="*/ 667641 w 2792413"/>
              <a:gd name="T65" fmla="*/ 1278141 h 3389313"/>
              <a:gd name="T66" fmla="*/ 848249 w 2792413"/>
              <a:gd name="T67" fmla="*/ 1188343 h 3389313"/>
              <a:gd name="T68" fmla="*/ 1117099 w 2792413"/>
              <a:gd name="T69" fmla="*/ 1090294 h 3389313"/>
              <a:gd name="T70" fmla="*/ 1495426 w 2792413"/>
              <a:gd name="T71" fmla="*/ 10798 h 3389313"/>
              <a:gd name="T72" fmla="*/ 1596073 w 2792413"/>
              <a:gd name="T73" fmla="*/ 50816 h 3389313"/>
              <a:gd name="T74" fmla="*/ 1679258 w 2792413"/>
              <a:gd name="T75" fmla="*/ 116241 h 3389313"/>
              <a:gd name="T76" fmla="*/ 1743076 w 2792413"/>
              <a:gd name="T77" fmla="*/ 203263 h 3389313"/>
              <a:gd name="T78" fmla="*/ 1802448 w 2792413"/>
              <a:gd name="T79" fmla="*/ 402397 h 3389313"/>
              <a:gd name="T80" fmla="*/ 1849121 w 2792413"/>
              <a:gd name="T81" fmla="*/ 458612 h 3389313"/>
              <a:gd name="T82" fmla="*/ 1861186 w 2792413"/>
              <a:gd name="T83" fmla="*/ 526260 h 3389313"/>
              <a:gd name="T84" fmla="*/ 1823086 w 2792413"/>
              <a:gd name="T85" fmla="*/ 626621 h 3389313"/>
              <a:gd name="T86" fmla="*/ 1771651 w 2792413"/>
              <a:gd name="T87" fmla="*/ 681248 h 3389313"/>
              <a:gd name="T88" fmla="*/ 1688148 w 2792413"/>
              <a:gd name="T89" fmla="*/ 863867 h 3389313"/>
              <a:gd name="T90" fmla="*/ 1552576 w 2792413"/>
              <a:gd name="T91" fmla="*/ 992176 h 3389313"/>
              <a:gd name="T92" fmla="*/ 1464628 w 2792413"/>
              <a:gd name="T93" fmla="*/ 1024254 h 3389313"/>
              <a:gd name="T94" fmla="*/ 1364933 w 2792413"/>
              <a:gd name="T95" fmla="*/ 1028383 h 3389313"/>
              <a:gd name="T96" fmla="*/ 1273493 w 2792413"/>
              <a:gd name="T97" fmla="*/ 1003928 h 3389313"/>
              <a:gd name="T98" fmla="*/ 1136333 w 2792413"/>
              <a:gd name="T99" fmla="*/ 893721 h 3389313"/>
              <a:gd name="T100" fmla="*/ 1043305 w 2792413"/>
              <a:gd name="T101" fmla="*/ 719677 h 3389313"/>
              <a:gd name="T102" fmla="*/ 984250 w 2792413"/>
              <a:gd name="T103" fmla="*/ 642183 h 3389313"/>
              <a:gd name="T104" fmla="*/ 943610 w 2792413"/>
              <a:gd name="T105" fmla="*/ 580887 h 3389313"/>
              <a:gd name="T106" fmla="*/ 930275 w 2792413"/>
              <a:gd name="T107" fmla="*/ 508792 h 3389313"/>
              <a:gd name="T108" fmla="*/ 958215 w 2792413"/>
              <a:gd name="T109" fmla="*/ 440826 h 3389313"/>
              <a:gd name="T110" fmla="*/ 1010603 w 2792413"/>
              <a:gd name="T111" fmla="*/ 336019 h 3389313"/>
              <a:gd name="T112" fmla="*/ 1081405 w 2792413"/>
              <a:gd name="T113" fmla="*/ 168327 h 3389313"/>
              <a:gd name="T114" fmla="*/ 1152525 w 2792413"/>
              <a:gd name="T115" fmla="*/ 89245 h 3389313"/>
              <a:gd name="T116" fmla="*/ 1242060 w 2792413"/>
              <a:gd name="T117" fmla="*/ 32713 h 3389313"/>
              <a:gd name="T118" fmla="*/ 1348105 w 2792413"/>
              <a:gd name="T119" fmla="*/ 3494 h 3389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92413" h="3389313">
                <a:moveTo>
                  <a:pt x="520700" y="2665413"/>
                </a:moveTo>
                <a:lnTo>
                  <a:pt x="2271713" y="2665413"/>
                </a:lnTo>
                <a:lnTo>
                  <a:pt x="2258063" y="3389313"/>
                </a:lnTo>
                <a:lnTo>
                  <a:pt x="534985" y="3389313"/>
                </a:lnTo>
                <a:lnTo>
                  <a:pt x="520700" y="2665413"/>
                </a:lnTo>
                <a:close/>
                <a:moveTo>
                  <a:pt x="0" y="2312988"/>
                </a:moveTo>
                <a:lnTo>
                  <a:pt x="2792413" y="2312988"/>
                </a:lnTo>
                <a:lnTo>
                  <a:pt x="2504058" y="3016251"/>
                </a:lnTo>
                <a:lnTo>
                  <a:pt x="2343366" y="3016251"/>
                </a:lnTo>
                <a:lnTo>
                  <a:pt x="2351623" y="2575798"/>
                </a:lnTo>
                <a:lnTo>
                  <a:pt x="440790" y="2575798"/>
                </a:lnTo>
                <a:lnTo>
                  <a:pt x="449047" y="3016251"/>
                </a:lnTo>
                <a:lnTo>
                  <a:pt x="288355" y="3016251"/>
                </a:lnTo>
                <a:lnTo>
                  <a:pt x="0" y="2312988"/>
                </a:lnTo>
                <a:close/>
                <a:moveTo>
                  <a:pt x="1131065" y="1087438"/>
                </a:moveTo>
                <a:lnTo>
                  <a:pt x="1131065" y="1087755"/>
                </a:lnTo>
                <a:lnTo>
                  <a:pt x="1131700" y="1087438"/>
                </a:lnTo>
                <a:lnTo>
                  <a:pt x="1133287" y="1104890"/>
                </a:lnTo>
                <a:lnTo>
                  <a:pt x="1135826" y="1125198"/>
                </a:lnTo>
                <a:lnTo>
                  <a:pt x="1138683" y="1148044"/>
                </a:lnTo>
                <a:lnTo>
                  <a:pt x="1142492" y="1173112"/>
                </a:lnTo>
                <a:lnTo>
                  <a:pt x="1147253" y="1201035"/>
                </a:lnTo>
                <a:lnTo>
                  <a:pt x="1153284" y="1231179"/>
                </a:lnTo>
                <a:lnTo>
                  <a:pt x="1160267" y="1262910"/>
                </a:lnTo>
                <a:lnTo>
                  <a:pt x="1168520" y="1297180"/>
                </a:lnTo>
                <a:lnTo>
                  <a:pt x="1178042" y="1333670"/>
                </a:lnTo>
                <a:lnTo>
                  <a:pt x="1183439" y="1352074"/>
                </a:lnTo>
                <a:lnTo>
                  <a:pt x="1188835" y="1371430"/>
                </a:lnTo>
                <a:lnTo>
                  <a:pt x="1195183" y="1391103"/>
                </a:lnTo>
                <a:lnTo>
                  <a:pt x="1201531" y="1411094"/>
                </a:lnTo>
                <a:lnTo>
                  <a:pt x="1208514" y="1431719"/>
                </a:lnTo>
                <a:lnTo>
                  <a:pt x="1215497" y="1452344"/>
                </a:lnTo>
                <a:lnTo>
                  <a:pt x="1223433" y="1473921"/>
                </a:lnTo>
                <a:lnTo>
                  <a:pt x="1231685" y="1495498"/>
                </a:lnTo>
                <a:lnTo>
                  <a:pt x="1240573" y="1517392"/>
                </a:lnTo>
                <a:lnTo>
                  <a:pt x="1249461" y="1539604"/>
                </a:lnTo>
                <a:lnTo>
                  <a:pt x="1258983" y="1562450"/>
                </a:lnTo>
                <a:lnTo>
                  <a:pt x="1269458" y="1585296"/>
                </a:lnTo>
                <a:lnTo>
                  <a:pt x="1279932" y="1608460"/>
                </a:lnTo>
                <a:lnTo>
                  <a:pt x="1291359" y="1632258"/>
                </a:lnTo>
                <a:lnTo>
                  <a:pt x="1294851" y="1601162"/>
                </a:lnTo>
                <a:lnTo>
                  <a:pt x="1298977" y="1571018"/>
                </a:lnTo>
                <a:lnTo>
                  <a:pt x="1306913" y="1512315"/>
                </a:lnTo>
                <a:lnTo>
                  <a:pt x="1315165" y="1458373"/>
                </a:lnTo>
                <a:lnTo>
                  <a:pt x="1323101" y="1409824"/>
                </a:lnTo>
                <a:lnTo>
                  <a:pt x="1330084" y="1368574"/>
                </a:lnTo>
                <a:lnTo>
                  <a:pt x="1336115" y="1335574"/>
                </a:lnTo>
                <a:lnTo>
                  <a:pt x="1342780" y="1300670"/>
                </a:lnTo>
                <a:lnTo>
                  <a:pt x="1298025" y="1196275"/>
                </a:lnTo>
                <a:lnTo>
                  <a:pt x="1370395" y="1127736"/>
                </a:lnTo>
                <a:lnTo>
                  <a:pt x="1421817" y="1127736"/>
                </a:lnTo>
                <a:lnTo>
                  <a:pt x="1494187" y="1196275"/>
                </a:lnTo>
                <a:lnTo>
                  <a:pt x="1449749" y="1300670"/>
                </a:lnTo>
                <a:lnTo>
                  <a:pt x="1456415" y="1335574"/>
                </a:lnTo>
                <a:lnTo>
                  <a:pt x="1462128" y="1368574"/>
                </a:lnTo>
                <a:lnTo>
                  <a:pt x="1469746" y="1409824"/>
                </a:lnTo>
                <a:lnTo>
                  <a:pt x="1477364" y="1458373"/>
                </a:lnTo>
                <a:lnTo>
                  <a:pt x="1485617" y="1512315"/>
                </a:lnTo>
                <a:lnTo>
                  <a:pt x="1493869" y="1571018"/>
                </a:lnTo>
                <a:lnTo>
                  <a:pt x="1497678" y="1601162"/>
                </a:lnTo>
                <a:lnTo>
                  <a:pt x="1501170" y="1632258"/>
                </a:lnTo>
                <a:lnTo>
                  <a:pt x="1512279" y="1608460"/>
                </a:lnTo>
                <a:lnTo>
                  <a:pt x="1523072" y="1585296"/>
                </a:lnTo>
                <a:lnTo>
                  <a:pt x="1533229" y="1562450"/>
                </a:lnTo>
                <a:lnTo>
                  <a:pt x="1542751" y="1539604"/>
                </a:lnTo>
                <a:lnTo>
                  <a:pt x="1552274" y="1517392"/>
                </a:lnTo>
                <a:lnTo>
                  <a:pt x="1560844" y="1495498"/>
                </a:lnTo>
                <a:lnTo>
                  <a:pt x="1568779" y="1473921"/>
                </a:lnTo>
                <a:lnTo>
                  <a:pt x="1576715" y="1452344"/>
                </a:lnTo>
                <a:lnTo>
                  <a:pt x="1584015" y="1431719"/>
                </a:lnTo>
                <a:lnTo>
                  <a:pt x="1590681" y="1411094"/>
                </a:lnTo>
                <a:lnTo>
                  <a:pt x="1597346" y="1391103"/>
                </a:lnTo>
                <a:lnTo>
                  <a:pt x="1603377" y="1371430"/>
                </a:lnTo>
                <a:lnTo>
                  <a:pt x="1609408" y="1352074"/>
                </a:lnTo>
                <a:lnTo>
                  <a:pt x="1614487" y="1333670"/>
                </a:lnTo>
                <a:lnTo>
                  <a:pt x="1624327" y="1297180"/>
                </a:lnTo>
                <a:lnTo>
                  <a:pt x="1632262" y="1262910"/>
                </a:lnTo>
                <a:lnTo>
                  <a:pt x="1639563" y="1231179"/>
                </a:lnTo>
                <a:lnTo>
                  <a:pt x="1644959" y="1201035"/>
                </a:lnTo>
                <a:lnTo>
                  <a:pt x="1649720" y="1173112"/>
                </a:lnTo>
                <a:lnTo>
                  <a:pt x="1653846" y="1148044"/>
                </a:lnTo>
                <a:lnTo>
                  <a:pt x="1657020" y="1125198"/>
                </a:lnTo>
                <a:lnTo>
                  <a:pt x="1659242" y="1104890"/>
                </a:lnTo>
                <a:lnTo>
                  <a:pt x="1660829" y="1087438"/>
                </a:lnTo>
                <a:lnTo>
                  <a:pt x="1661464" y="1087755"/>
                </a:lnTo>
                <a:lnTo>
                  <a:pt x="1661464" y="1087438"/>
                </a:lnTo>
                <a:lnTo>
                  <a:pt x="1675430" y="1090294"/>
                </a:lnTo>
                <a:lnTo>
                  <a:pt x="1689714" y="1093784"/>
                </a:lnTo>
                <a:lnTo>
                  <a:pt x="1703998" y="1097592"/>
                </a:lnTo>
                <a:lnTo>
                  <a:pt x="1718916" y="1101400"/>
                </a:lnTo>
                <a:lnTo>
                  <a:pt x="1749705" y="1110919"/>
                </a:lnTo>
                <a:lnTo>
                  <a:pt x="1782399" y="1120756"/>
                </a:lnTo>
                <a:lnTo>
                  <a:pt x="1812871" y="1129640"/>
                </a:lnTo>
                <a:lnTo>
                  <a:pt x="1841120" y="1138208"/>
                </a:lnTo>
                <a:lnTo>
                  <a:pt x="1866831" y="1146458"/>
                </a:lnTo>
                <a:lnTo>
                  <a:pt x="1890002" y="1154390"/>
                </a:lnTo>
                <a:lnTo>
                  <a:pt x="1911269" y="1162006"/>
                </a:lnTo>
                <a:lnTo>
                  <a:pt x="1930314" y="1168987"/>
                </a:lnTo>
                <a:lnTo>
                  <a:pt x="1947454" y="1176285"/>
                </a:lnTo>
                <a:lnTo>
                  <a:pt x="1962690" y="1183266"/>
                </a:lnTo>
                <a:lnTo>
                  <a:pt x="1976021" y="1189612"/>
                </a:lnTo>
                <a:lnTo>
                  <a:pt x="1987766" y="1195958"/>
                </a:lnTo>
                <a:lnTo>
                  <a:pt x="1998240" y="1201670"/>
                </a:lnTo>
                <a:lnTo>
                  <a:pt x="2006811" y="1207381"/>
                </a:lnTo>
                <a:lnTo>
                  <a:pt x="2014111" y="1212775"/>
                </a:lnTo>
                <a:lnTo>
                  <a:pt x="2020142" y="1218487"/>
                </a:lnTo>
                <a:lnTo>
                  <a:pt x="2025221" y="1223564"/>
                </a:lnTo>
                <a:lnTo>
                  <a:pt x="2029030" y="1228641"/>
                </a:lnTo>
                <a:lnTo>
                  <a:pt x="2035061" y="1234035"/>
                </a:lnTo>
                <a:lnTo>
                  <a:pt x="2040457" y="1240064"/>
                </a:lnTo>
                <a:lnTo>
                  <a:pt x="2046170" y="1246410"/>
                </a:lnTo>
                <a:lnTo>
                  <a:pt x="2051249" y="1252756"/>
                </a:lnTo>
                <a:lnTo>
                  <a:pt x="2056010" y="1259420"/>
                </a:lnTo>
                <a:lnTo>
                  <a:pt x="2060771" y="1266401"/>
                </a:lnTo>
                <a:lnTo>
                  <a:pt x="2065215" y="1273699"/>
                </a:lnTo>
                <a:lnTo>
                  <a:pt x="2068706" y="1281631"/>
                </a:lnTo>
                <a:lnTo>
                  <a:pt x="2069976" y="1283535"/>
                </a:lnTo>
                <a:lnTo>
                  <a:pt x="2072833" y="1289564"/>
                </a:lnTo>
                <a:lnTo>
                  <a:pt x="2083942" y="1312410"/>
                </a:lnTo>
                <a:lnTo>
                  <a:pt x="2101717" y="1348584"/>
                </a:lnTo>
                <a:lnTo>
                  <a:pt x="2124889" y="1394276"/>
                </a:lnTo>
                <a:lnTo>
                  <a:pt x="2151869" y="1446950"/>
                </a:lnTo>
                <a:lnTo>
                  <a:pt x="2182341" y="1504382"/>
                </a:lnTo>
                <a:lnTo>
                  <a:pt x="2197894" y="1534210"/>
                </a:lnTo>
                <a:lnTo>
                  <a:pt x="2214399" y="1563719"/>
                </a:lnTo>
                <a:lnTo>
                  <a:pt x="2230588" y="1593229"/>
                </a:lnTo>
                <a:lnTo>
                  <a:pt x="2247093" y="1622104"/>
                </a:lnTo>
                <a:lnTo>
                  <a:pt x="2260742" y="1645902"/>
                </a:lnTo>
                <a:lnTo>
                  <a:pt x="2274073" y="1668431"/>
                </a:lnTo>
                <a:lnTo>
                  <a:pt x="2305497" y="1634479"/>
                </a:lnTo>
                <a:lnTo>
                  <a:pt x="2332478" y="1604652"/>
                </a:lnTo>
                <a:lnTo>
                  <a:pt x="2358823" y="1575460"/>
                </a:lnTo>
                <a:lnTo>
                  <a:pt x="2406752" y="1520883"/>
                </a:lnTo>
                <a:lnTo>
                  <a:pt x="2443572" y="1478046"/>
                </a:lnTo>
                <a:lnTo>
                  <a:pt x="2465157" y="1453296"/>
                </a:lnTo>
                <a:lnTo>
                  <a:pt x="2468013" y="1449805"/>
                </a:lnTo>
                <a:lnTo>
                  <a:pt x="2471822" y="1445681"/>
                </a:lnTo>
                <a:lnTo>
                  <a:pt x="2475631" y="1441555"/>
                </a:lnTo>
                <a:lnTo>
                  <a:pt x="2483567" y="1434257"/>
                </a:lnTo>
                <a:lnTo>
                  <a:pt x="2491819" y="1427276"/>
                </a:lnTo>
                <a:lnTo>
                  <a:pt x="2500390" y="1420930"/>
                </a:lnTo>
                <a:lnTo>
                  <a:pt x="2664175" y="1245141"/>
                </a:lnTo>
                <a:lnTo>
                  <a:pt x="2669254" y="1240381"/>
                </a:lnTo>
                <a:lnTo>
                  <a:pt x="2674967" y="1235939"/>
                </a:lnTo>
                <a:lnTo>
                  <a:pt x="2680681" y="1232131"/>
                </a:lnTo>
                <a:lnTo>
                  <a:pt x="2686712" y="1229275"/>
                </a:lnTo>
                <a:lnTo>
                  <a:pt x="2693060" y="1227054"/>
                </a:lnTo>
                <a:lnTo>
                  <a:pt x="2699408" y="1225150"/>
                </a:lnTo>
                <a:lnTo>
                  <a:pt x="2706074" y="1224198"/>
                </a:lnTo>
                <a:lnTo>
                  <a:pt x="2712422" y="1223247"/>
                </a:lnTo>
                <a:lnTo>
                  <a:pt x="2719088" y="1223247"/>
                </a:lnTo>
                <a:lnTo>
                  <a:pt x="2725754" y="1224198"/>
                </a:lnTo>
                <a:lnTo>
                  <a:pt x="2732419" y="1225468"/>
                </a:lnTo>
                <a:lnTo>
                  <a:pt x="2738767" y="1227371"/>
                </a:lnTo>
                <a:lnTo>
                  <a:pt x="2745116" y="1229910"/>
                </a:lnTo>
                <a:lnTo>
                  <a:pt x="2751147" y="1233400"/>
                </a:lnTo>
                <a:lnTo>
                  <a:pt x="2757178" y="1237525"/>
                </a:lnTo>
                <a:lnTo>
                  <a:pt x="2762574" y="1241968"/>
                </a:lnTo>
                <a:lnTo>
                  <a:pt x="2767335" y="1247045"/>
                </a:lnTo>
                <a:lnTo>
                  <a:pt x="2771779" y="1252756"/>
                </a:lnTo>
                <a:lnTo>
                  <a:pt x="2775270" y="1258151"/>
                </a:lnTo>
                <a:lnTo>
                  <a:pt x="2778444" y="1264497"/>
                </a:lnTo>
                <a:lnTo>
                  <a:pt x="2780666" y="1270843"/>
                </a:lnTo>
                <a:lnTo>
                  <a:pt x="2782571" y="1277189"/>
                </a:lnTo>
                <a:lnTo>
                  <a:pt x="2783840" y="1283853"/>
                </a:lnTo>
                <a:lnTo>
                  <a:pt x="2784475" y="1290199"/>
                </a:lnTo>
                <a:lnTo>
                  <a:pt x="2784475" y="1296862"/>
                </a:lnTo>
                <a:lnTo>
                  <a:pt x="2783840" y="1303526"/>
                </a:lnTo>
                <a:lnTo>
                  <a:pt x="2782253" y="1310189"/>
                </a:lnTo>
                <a:lnTo>
                  <a:pt x="2780349" y="1316535"/>
                </a:lnTo>
                <a:lnTo>
                  <a:pt x="2777492" y="1322882"/>
                </a:lnTo>
                <a:lnTo>
                  <a:pt x="2774635" y="1328911"/>
                </a:lnTo>
                <a:lnTo>
                  <a:pt x="2770509" y="1334622"/>
                </a:lnTo>
                <a:lnTo>
                  <a:pt x="2766065" y="1340334"/>
                </a:lnTo>
                <a:lnTo>
                  <a:pt x="2694964" y="1416171"/>
                </a:lnTo>
                <a:lnTo>
                  <a:pt x="2705122" y="1422200"/>
                </a:lnTo>
                <a:lnTo>
                  <a:pt x="2709883" y="1426007"/>
                </a:lnTo>
                <a:lnTo>
                  <a:pt x="2714644" y="1429815"/>
                </a:lnTo>
                <a:lnTo>
                  <a:pt x="2721310" y="1435844"/>
                </a:lnTo>
                <a:lnTo>
                  <a:pt x="2727658" y="1441873"/>
                </a:lnTo>
                <a:lnTo>
                  <a:pt x="2733689" y="1448854"/>
                </a:lnTo>
                <a:lnTo>
                  <a:pt x="2739085" y="1455517"/>
                </a:lnTo>
                <a:lnTo>
                  <a:pt x="2744481" y="1462498"/>
                </a:lnTo>
                <a:lnTo>
                  <a:pt x="2749242" y="1469478"/>
                </a:lnTo>
                <a:lnTo>
                  <a:pt x="2753686" y="1476777"/>
                </a:lnTo>
                <a:lnTo>
                  <a:pt x="2757812" y="1484392"/>
                </a:lnTo>
                <a:lnTo>
                  <a:pt x="2761621" y="1492008"/>
                </a:lnTo>
                <a:lnTo>
                  <a:pt x="2764478" y="1499940"/>
                </a:lnTo>
                <a:lnTo>
                  <a:pt x="2767335" y="1507873"/>
                </a:lnTo>
                <a:lnTo>
                  <a:pt x="2770191" y="1515806"/>
                </a:lnTo>
                <a:lnTo>
                  <a:pt x="2771779" y="1524056"/>
                </a:lnTo>
                <a:lnTo>
                  <a:pt x="2773683" y="1532306"/>
                </a:lnTo>
                <a:lnTo>
                  <a:pt x="2774953" y="1540556"/>
                </a:lnTo>
                <a:lnTo>
                  <a:pt x="2775905" y="1548806"/>
                </a:lnTo>
                <a:lnTo>
                  <a:pt x="2776222" y="1557373"/>
                </a:lnTo>
                <a:lnTo>
                  <a:pt x="2776222" y="1565623"/>
                </a:lnTo>
                <a:lnTo>
                  <a:pt x="2775905" y="1574191"/>
                </a:lnTo>
                <a:lnTo>
                  <a:pt x="2775270" y="1582441"/>
                </a:lnTo>
                <a:lnTo>
                  <a:pt x="2774000" y="1591008"/>
                </a:lnTo>
                <a:lnTo>
                  <a:pt x="2772731" y="1598941"/>
                </a:lnTo>
                <a:lnTo>
                  <a:pt x="2770826" y="1607508"/>
                </a:lnTo>
                <a:lnTo>
                  <a:pt x="2768604" y="1615758"/>
                </a:lnTo>
                <a:lnTo>
                  <a:pt x="2765430" y="1623691"/>
                </a:lnTo>
                <a:lnTo>
                  <a:pt x="2762574" y="1631624"/>
                </a:lnTo>
                <a:lnTo>
                  <a:pt x="2758765" y="1639556"/>
                </a:lnTo>
                <a:lnTo>
                  <a:pt x="2754956" y="1647489"/>
                </a:lnTo>
                <a:lnTo>
                  <a:pt x="2750194" y="1654787"/>
                </a:lnTo>
                <a:lnTo>
                  <a:pt x="2745433" y="1662085"/>
                </a:lnTo>
                <a:lnTo>
                  <a:pt x="2740355" y="1669383"/>
                </a:lnTo>
                <a:lnTo>
                  <a:pt x="2734641" y="1676364"/>
                </a:lnTo>
                <a:lnTo>
                  <a:pt x="2716549" y="1697941"/>
                </a:lnTo>
                <a:lnTo>
                  <a:pt x="2670206" y="1751249"/>
                </a:lnTo>
                <a:lnTo>
                  <a:pt x="2639417" y="1786470"/>
                </a:lnTo>
                <a:lnTo>
                  <a:pt x="2605136" y="1824865"/>
                </a:lnTo>
                <a:lnTo>
                  <a:pt x="2569586" y="1864529"/>
                </a:lnTo>
                <a:lnTo>
                  <a:pt x="2532766" y="1904827"/>
                </a:lnTo>
                <a:lnTo>
                  <a:pt x="2508325" y="1930529"/>
                </a:lnTo>
                <a:lnTo>
                  <a:pt x="2484519" y="1955914"/>
                </a:lnTo>
                <a:lnTo>
                  <a:pt x="2461030" y="1979712"/>
                </a:lnTo>
                <a:lnTo>
                  <a:pt x="2438811" y="2001606"/>
                </a:lnTo>
                <a:lnTo>
                  <a:pt x="2426115" y="2013347"/>
                </a:lnTo>
                <a:lnTo>
                  <a:pt x="2413418" y="2025087"/>
                </a:lnTo>
                <a:lnTo>
                  <a:pt x="2400722" y="2035876"/>
                </a:lnTo>
                <a:lnTo>
                  <a:pt x="2387708" y="2046664"/>
                </a:lnTo>
                <a:lnTo>
                  <a:pt x="2380090" y="2052376"/>
                </a:lnTo>
                <a:lnTo>
                  <a:pt x="2371837" y="2058405"/>
                </a:lnTo>
                <a:lnTo>
                  <a:pt x="2362314" y="2064751"/>
                </a:lnTo>
                <a:lnTo>
                  <a:pt x="2351205" y="2071414"/>
                </a:lnTo>
                <a:lnTo>
                  <a:pt x="2343904" y="2075222"/>
                </a:lnTo>
                <a:lnTo>
                  <a:pt x="2335969" y="2079347"/>
                </a:lnTo>
                <a:lnTo>
                  <a:pt x="2326447" y="2083155"/>
                </a:lnTo>
                <a:lnTo>
                  <a:pt x="2315337" y="2087280"/>
                </a:lnTo>
                <a:lnTo>
                  <a:pt x="2307719" y="2089501"/>
                </a:lnTo>
                <a:lnTo>
                  <a:pt x="2300101" y="2091405"/>
                </a:lnTo>
                <a:lnTo>
                  <a:pt x="2292801" y="2093309"/>
                </a:lnTo>
                <a:lnTo>
                  <a:pt x="2284865" y="2094578"/>
                </a:lnTo>
                <a:lnTo>
                  <a:pt x="2277565" y="2095530"/>
                </a:lnTo>
                <a:lnTo>
                  <a:pt x="2270582" y="2096164"/>
                </a:lnTo>
                <a:lnTo>
                  <a:pt x="2262964" y="2096799"/>
                </a:lnTo>
                <a:lnTo>
                  <a:pt x="2255981" y="2097116"/>
                </a:lnTo>
                <a:lnTo>
                  <a:pt x="2244871" y="2096799"/>
                </a:lnTo>
                <a:lnTo>
                  <a:pt x="2234397" y="2095530"/>
                </a:lnTo>
                <a:lnTo>
                  <a:pt x="2224557" y="2093943"/>
                </a:lnTo>
                <a:lnTo>
                  <a:pt x="2215034" y="2092357"/>
                </a:lnTo>
                <a:lnTo>
                  <a:pt x="2206147" y="2090453"/>
                </a:lnTo>
                <a:lnTo>
                  <a:pt x="2197894" y="2087597"/>
                </a:lnTo>
                <a:lnTo>
                  <a:pt x="2190593" y="2085058"/>
                </a:lnTo>
                <a:lnTo>
                  <a:pt x="2183610" y="2082520"/>
                </a:lnTo>
                <a:lnTo>
                  <a:pt x="2176945" y="2079982"/>
                </a:lnTo>
                <a:lnTo>
                  <a:pt x="2170596" y="2077126"/>
                </a:lnTo>
                <a:lnTo>
                  <a:pt x="2159487" y="2071097"/>
                </a:lnTo>
                <a:lnTo>
                  <a:pt x="2149647" y="2065385"/>
                </a:lnTo>
                <a:lnTo>
                  <a:pt x="2140759" y="2059674"/>
                </a:lnTo>
                <a:lnTo>
                  <a:pt x="2133141" y="2053962"/>
                </a:lnTo>
                <a:lnTo>
                  <a:pt x="2125841" y="2048251"/>
                </a:lnTo>
                <a:lnTo>
                  <a:pt x="2119175" y="2043174"/>
                </a:lnTo>
                <a:lnTo>
                  <a:pt x="2113462" y="2037779"/>
                </a:lnTo>
                <a:lnTo>
                  <a:pt x="2102670" y="2027308"/>
                </a:lnTo>
                <a:lnTo>
                  <a:pt x="2092512" y="2017154"/>
                </a:lnTo>
                <a:lnTo>
                  <a:pt x="2083307" y="2006683"/>
                </a:lnTo>
                <a:lnTo>
                  <a:pt x="2074737" y="1996847"/>
                </a:lnTo>
                <a:lnTo>
                  <a:pt x="2066167" y="1986375"/>
                </a:lnTo>
                <a:lnTo>
                  <a:pt x="2057914" y="1975904"/>
                </a:lnTo>
                <a:lnTo>
                  <a:pt x="2049979" y="1965116"/>
                </a:lnTo>
                <a:lnTo>
                  <a:pt x="2042044" y="1954010"/>
                </a:lnTo>
                <a:lnTo>
                  <a:pt x="2026490" y="1931798"/>
                </a:lnTo>
                <a:lnTo>
                  <a:pt x="2013476" y="1912125"/>
                </a:lnTo>
                <a:lnTo>
                  <a:pt x="2000462" y="1891817"/>
                </a:lnTo>
                <a:lnTo>
                  <a:pt x="1987131" y="1870557"/>
                </a:lnTo>
                <a:lnTo>
                  <a:pt x="1974117" y="1848663"/>
                </a:lnTo>
                <a:lnTo>
                  <a:pt x="1961103" y="1826769"/>
                </a:lnTo>
                <a:lnTo>
                  <a:pt x="1948089" y="1803922"/>
                </a:lnTo>
                <a:lnTo>
                  <a:pt x="1922061" y="1758547"/>
                </a:lnTo>
                <a:lnTo>
                  <a:pt x="1922061" y="2143126"/>
                </a:lnTo>
                <a:lnTo>
                  <a:pt x="1428165" y="2143126"/>
                </a:lnTo>
                <a:lnTo>
                  <a:pt x="1455462" y="1826769"/>
                </a:lnTo>
                <a:lnTo>
                  <a:pt x="1455145" y="1818519"/>
                </a:lnTo>
                <a:lnTo>
                  <a:pt x="1454510" y="1810269"/>
                </a:lnTo>
                <a:lnTo>
                  <a:pt x="1452923" y="1802653"/>
                </a:lnTo>
                <a:lnTo>
                  <a:pt x="1450701" y="1795038"/>
                </a:lnTo>
                <a:lnTo>
                  <a:pt x="1448479" y="1788057"/>
                </a:lnTo>
                <a:lnTo>
                  <a:pt x="1445623" y="1781076"/>
                </a:lnTo>
                <a:lnTo>
                  <a:pt x="1441814" y="1774730"/>
                </a:lnTo>
                <a:lnTo>
                  <a:pt x="1438005" y="1769018"/>
                </a:lnTo>
                <a:lnTo>
                  <a:pt x="1433878" y="1763941"/>
                </a:lnTo>
                <a:lnTo>
                  <a:pt x="1429434" y="1759182"/>
                </a:lnTo>
                <a:lnTo>
                  <a:pt x="1424673" y="1755057"/>
                </a:lnTo>
                <a:lnTo>
                  <a:pt x="1419595" y="1751566"/>
                </a:lnTo>
                <a:lnTo>
                  <a:pt x="1413881" y="1748711"/>
                </a:lnTo>
                <a:lnTo>
                  <a:pt x="1408485" y="1746807"/>
                </a:lnTo>
                <a:lnTo>
                  <a:pt x="1402454" y="1745538"/>
                </a:lnTo>
                <a:lnTo>
                  <a:pt x="1396423" y="1744903"/>
                </a:lnTo>
                <a:lnTo>
                  <a:pt x="1390710" y="1745538"/>
                </a:lnTo>
                <a:lnTo>
                  <a:pt x="1384679" y="1746807"/>
                </a:lnTo>
                <a:lnTo>
                  <a:pt x="1378966" y="1748711"/>
                </a:lnTo>
                <a:lnTo>
                  <a:pt x="1373570" y="1751566"/>
                </a:lnTo>
                <a:lnTo>
                  <a:pt x="1368174" y="1755057"/>
                </a:lnTo>
                <a:lnTo>
                  <a:pt x="1363412" y="1759182"/>
                </a:lnTo>
                <a:lnTo>
                  <a:pt x="1358969" y="1763941"/>
                </a:lnTo>
                <a:lnTo>
                  <a:pt x="1354842" y="1769018"/>
                </a:lnTo>
                <a:lnTo>
                  <a:pt x="1351351" y="1774730"/>
                </a:lnTo>
                <a:lnTo>
                  <a:pt x="1347542" y="1781076"/>
                </a:lnTo>
                <a:lnTo>
                  <a:pt x="1344367" y="1788057"/>
                </a:lnTo>
                <a:lnTo>
                  <a:pt x="1342146" y="1795038"/>
                </a:lnTo>
                <a:lnTo>
                  <a:pt x="1339924" y="1802653"/>
                </a:lnTo>
                <a:lnTo>
                  <a:pt x="1338971" y="1810269"/>
                </a:lnTo>
                <a:lnTo>
                  <a:pt x="1337702" y="1818519"/>
                </a:lnTo>
                <a:lnTo>
                  <a:pt x="1337384" y="1826769"/>
                </a:lnTo>
                <a:lnTo>
                  <a:pt x="1364999" y="2143126"/>
                </a:lnTo>
                <a:lnTo>
                  <a:pt x="870151" y="2143126"/>
                </a:lnTo>
                <a:lnTo>
                  <a:pt x="870151" y="1651297"/>
                </a:lnTo>
                <a:lnTo>
                  <a:pt x="869833" y="1651297"/>
                </a:lnTo>
                <a:lnTo>
                  <a:pt x="868881" y="1652249"/>
                </a:lnTo>
                <a:lnTo>
                  <a:pt x="867294" y="1653201"/>
                </a:lnTo>
                <a:lnTo>
                  <a:pt x="864755" y="1656691"/>
                </a:lnTo>
                <a:lnTo>
                  <a:pt x="861581" y="1661133"/>
                </a:lnTo>
                <a:lnTo>
                  <a:pt x="858724" y="1667162"/>
                </a:lnTo>
                <a:lnTo>
                  <a:pt x="855867" y="1674143"/>
                </a:lnTo>
                <a:lnTo>
                  <a:pt x="852376" y="1682710"/>
                </a:lnTo>
                <a:lnTo>
                  <a:pt x="848884" y="1691912"/>
                </a:lnTo>
                <a:lnTo>
                  <a:pt x="845710" y="1702701"/>
                </a:lnTo>
                <a:lnTo>
                  <a:pt x="839044" y="1726816"/>
                </a:lnTo>
                <a:lnTo>
                  <a:pt x="832061" y="1755057"/>
                </a:lnTo>
                <a:lnTo>
                  <a:pt x="824443" y="1786153"/>
                </a:lnTo>
                <a:lnTo>
                  <a:pt x="817460" y="1820423"/>
                </a:lnTo>
                <a:lnTo>
                  <a:pt x="810477" y="1856913"/>
                </a:lnTo>
                <a:lnTo>
                  <a:pt x="803811" y="1895308"/>
                </a:lnTo>
                <a:lnTo>
                  <a:pt x="797145" y="1935606"/>
                </a:lnTo>
                <a:lnTo>
                  <a:pt x="790797" y="1976221"/>
                </a:lnTo>
                <a:lnTo>
                  <a:pt x="784766" y="2018424"/>
                </a:lnTo>
                <a:lnTo>
                  <a:pt x="779688" y="2060308"/>
                </a:lnTo>
                <a:lnTo>
                  <a:pt x="774609" y="2101876"/>
                </a:lnTo>
                <a:lnTo>
                  <a:pt x="771118" y="2143126"/>
                </a:lnTo>
                <a:lnTo>
                  <a:pt x="438150" y="2143126"/>
                </a:lnTo>
                <a:lnTo>
                  <a:pt x="443864" y="2084741"/>
                </a:lnTo>
                <a:lnTo>
                  <a:pt x="449894" y="2028577"/>
                </a:lnTo>
                <a:lnTo>
                  <a:pt x="455925" y="1975269"/>
                </a:lnTo>
                <a:lnTo>
                  <a:pt x="463226" y="1923865"/>
                </a:lnTo>
                <a:lnTo>
                  <a:pt x="470209" y="1875317"/>
                </a:lnTo>
                <a:lnTo>
                  <a:pt x="478144" y="1828990"/>
                </a:lnTo>
                <a:lnTo>
                  <a:pt x="485762" y="1784884"/>
                </a:lnTo>
                <a:lnTo>
                  <a:pt x="494015" y="1742682"/>
                </a:lnTo>
                <a:lnTo>
                  <a:pt x="502585" y="1702701"/>
                </a:lnTo>
                <a:lnTo>
                  <a:pt x="511155" y="1665258"/>
                </a:lnTo>
                <a:lnTo>
                  <a:pt x="520043" y="1629085"/>
                </a:lnTo>
                <a:lnTo>
                  <a:pt x="528931" y="1595450"/>
                </a:lnTo>
                <a:lnTo>
                  <a:pt x="537818" y="1563719"/>
                </a:lnTo>
                <a:lnTo>
                  <a:pt x="547023" y="1533892"/>
                </a:lnTo>
                <a:lnTo>
                  <a:pt x="556228" y="1505969"/>
                </a:lnTo>
                <a:lnTo>
                  <a:pt x="565116" y="1479632"/>
                </a:lnTo>
                <a:lnTo>
                  <a:pt x="574638" y="1454882"/>
                </a:lnTo>
                <a:lnTo>
                  <a:pt x="583526" y="1432036"/>
                </a:lnTo>
                <a:lnTo>
                  <a:pt x="592413" y="1410777"/>
                </a:lnTo>
                <a:lnTo>
                  <a:pt x="601301" y="1391420"/>
                </a:lnTo>
                <a:lnTo>
                  <a:pt x="609871" y="1373334"/>
                </a:lnTo>
                <a:lnTo>
                  <a:pt x="618124" y="1356516"/>
                </a:lnTo>
                <a:lnTo>
                  <a:pt x="626059" y="1341920"/>
                </a:lnTo>
                <a:lnTo>
                  <a:pt x="633995" y="1327959"/>
                </a:lnTo>
                <a:lnTo>
                  <a:pt x="641930" y="1315266"/>
                </a:lnTo>
                <a:lnTo>
                  <a:pt x="648913" y="1304160"/>
                </a:lnTo>
                <a:lnTo>
                  <a:pt x="655579" y="1294324"/>
                </a:lnTo>
                <a:lnTo>
                  <a:pt x="661927" y="1285756"/>
                </a:lnTo>
                <a:lnTo>
                  <a:pt x="667641" y="1278141"/>
                </a:lnTo>
                <a:lnTo>
                  <a:pt x="673037" y="1271478"/>
                </a:lnTo>
                <a:lnTo>
                  <a:pt x="677798" y="1266083"/>
                </a:lnTo>
                <a:lnTo>
                  <a:pt x="681924" y="1261641"/>
                </a:lnTo>
                <a:lnTo>
                  <a:pt x="699065" y="1252756"/>
                </a:lnTo>
                <a:lnTo>
                  <a:pt x="717475" y="1243237"/>
                </a:lnTo>
                <a:lnTo>
                  <a:pt x="737154" y="1234035"/>
                </a:lnTo>
                <a:lnTo>
                  <a:pt x="758104" y="1224833"/>
                </a:lnTo>
                <a:lnTo>
                  <a:pt x="779688" y="1215948"/>
                </a:lnTo>
                <a:lnTo>
                  <a:pt x="801907" y="1206746"/>
                </a:lnTo>
                <a:lnTo>
                  <a:pt x="824761" y="1197227"/>
                </a:lnTo>
                <a:lnTo>
                  <a:pt x="848249" y="1188343"/>
                </a:lnTo>
                <a:lnTo>
                  <a:pt x="895544" y="1170891"/>
                </a:lnTo>
                <a:lnTo>
                  <a:pt x="942204" y="1154390"/>
                </a:lnTo>
                <a:lnTo>
                  <a:pt x="987594" y="1138525"/>
                </a:lnTo>
                <a:lnTo>
                  <a:pt x="1030445" y="1124564"/>
                </a:lnTo>
                <a:lnTo>
                  <a:pt x="1041554" y="1118217"/>
                </a:lnTo>
                <a:lnTo>
                  <a:pt x="1053299" y="1112188"/>
                </a:lnTo>
                <a:lnTo>
                  <a:pt x="1065678" y="1107111"/>
                </a:lnTo>
                <a:lnTo>
                  <a:pt x="1077740" y="1102352"/>
                </a:lnTo>
                <a:lnTo>
                  <a:pt x="1090754" y="1097909"/>
                </a:lnTo>
                <a:lnTo>
                  <a:pt x="1103768" y="1094102"/>
                </a:lnTo>
                <a:lnTo>
                  <a:pt x="1117099" y="1090294"/>
                </a:lnTo>
                <a:lnTo>
                  <a:pt x="1131065" y="1087438"/>
                </a:lnTo>
                <a:close/>
                <a:moveTo>
                  <a:pt x="1401445" y="0"/>
                </a:moveTo>
                <a:lnTo>
                  <a:pt x="1412240" y="318"/>
                </a:lnTo>
                <a:lnTo>
                  <a:pt x="1423353" y="635"/>
                </a:lnTo>
                <a:lnTo>
                  <a:pt x="1433513" y="1588"/>
                </a:lnTo>
                <a:lnTo>
                  <a:pt x="1444308" y="2223"/>
                </a:lnTo>
                <a:lnTo>
                  <a:pt x="1454786" y="3494"/>
                </a:lnTo>
                <a:lnTo>
                  <a:pt x="1465263" y="4764"/>
                </a:lnTo>
                <a:lnTo>
                  <a:pt x="1475423" y="6670"/>
                </a:lnTo>
                <a:lnTo>
                  <a:pt x="1485266" y="8575"/>
                </a:lnTo>
                <a:lnTo>
                  <a:pt x="1495426" y="10798"/>
                </a:lnTo>
                <a:lnTo>
                  <a:pt x="1505268" y="13339"/>
                </a:lnTo>
                <a:lnTo>
                  <a:pt x="1515111" y="15880"/>
                </a:lnTo>
                <a:lnTo>
                  <a:pt x="1524636" y="19056"/>
                </a:lnTo>
                <a:lnTo>
                  <a:pt x="1533843" y="22232"/>
                </a:lnTo>
                <a:lnTo>
                  <a:pt x="1543368" y="25726"/>
                </a:lnTo>
                <a:lnTo>
                  <a:pt x="1552576" y="29219"/>
                </a:lnTo>
                <a:lnTo>
                  <a:pt x="1561466" y="33030"/>
                </a:lnTo>
                <a:lnTo>
                  <a:pt x="1570356" y="37159"/>
                </a:lnTo>
                <a:lnTo>
                  <a:pt x="1578928" y="41605"/>
                </a:lnTo>
                <a:lnTo>
                  <a:pt x="1587818" y="46052"/>
                </a:lnTo>
                <a:lnTo>
                  <a:pt x="1596073" y="50816"/>
                </a:lnTo>
                <a:lnTo>
                  <a:pt x="1604646" y="55897"/>
                </a:lnTo>
                <a:lnTo>
                  <a:pt x="1612583" y="60979"/>
                </a:lnTo>
                <a:lnTo>
                  <a:pt x="1620521" y="66378"/>
                </a:lnTo>
                <a:lnTo>
                  <a:pt x="1628776" y="72095"/>
                </a:lnTo>
                <a:lnTo>
                  <a:pt x="1636078" y="77812"/>
                </a:lnTo>
                <a:lnTo>
                  <a:pt x="1644016" y="83528"/>
                </a:lnTo>
                <a:lnTo>
                  <a:pt x="1651318" y="89880"/>
                </a:lnTo>
                <a:lnTo>
                  <a:pt x="1658303" y="96232"/>
                </a:lnTo>
                <a:lnTo>
                  <a:pt x="1665606" y="102902"/>
                </a:lnTo>
                <a:lnTo>
                  <a:pt x="1672591" y="109571"/>
                </a:lnTo>
                <a:lnTo>
                  <a:pt x="1679258" y="116241"/>
                </a:lnTo>
                <a:lnTo>
                  <a:pt x="1685926" y="123546"/>
                </a:lnTo>
                <a:lnTo>
                  <a:pt x="1692593" y="130851"/>
                </a:lnTo>
                <a:lnTo>
                  <a:pt x="1698943" y="138155"/>
                </a:lnTo>
                <a:lnTo>
                  <a:pt x="1704976" y="145778"/>
                </a:lnTo>
                <a:lnTo>
                  <a:pt x="1710691" y="153400"/>
                </a:lnTo>
                <a:lnTo>
                  <a:pt x="1716723" y="161658"/>
                </a:lnTo>
                <a:lnTo>
                  <a:pt x="1722438" y="169597"/>
                </a:lnTo>
                <a:lnTo>
                  <a:pt x="1727836" y="177537"/>
                </a:lnTo>
                <a:lnTo>
                  <a:pt x="1733233" y="186113"/>
                </a:lnTo>
                <a:lnTo>
                  <a:pt x="1738313" y="194688"/>
                </a:lnTo>
                <a:lnTo>
                  <a:pt x="1743076" y="203263"/>
                </a:lnTo>
                <a:lnTo>
                  <a:pt x="1747838" y="212156"/>
                </a:lnTo>
                <a:lnTo>
                  <a:pt x="1752283" y="221048"/>
                </a:lnTo>
                <a:lnTo>
                  <a:pt x="1760856" y="239469"/>
                </a:lnTo>
                <a:lnTo>
                  <a:pt x="1768793" y="258207"/>
                </a:lnTo>
                <a:lnTo>
                  <a:pt x="1776096" y="277581"/>
                </a:lnTo>
                <a:lnTo>
                  <a:pt x="1782446" y="297272"/>
                </a:lnTo>
                <a:lnTo>
                  <a:pt x="1788161" y="317916"/>
                </a:lnTo>
                <a:lnTo>
                  <a:pt x="1792923" y="338560"/>
                </a:lnTo>
                <a:lnTo>
                  <a:pt x="1797051" y="359521"/>
                </a:lnTo>
                <a:lnTo>
                  <a:pt x="1799908" y="380800"/>
                </a:lnTo>
                <a:lnTo>
                  <a:pt x="1802448" y="402397"/>
                </a:lnTo>
                <a:lnTo>
                  <a:pt x="1804036" y="424946"/>
                </a:lnTo>
                <a:lnTo>
                  <a:pt x="1809751" y="426534"/>
                </a:lnTo>
                <a:lnTo>
                  <a:pt x="1815148" y="428758"/>
                </a:lnTo>
                <a:lnTo>
                  <a:pt x="1819911" y="431616"/>
                </a:lnTo>
                <a:lnTo>
                  <a:pt x="1825308" y="434474"/>
                </a:lnTo>
                <a:lnTo>
                  <a:pt x="1829753" y="437968"/>
                </a:lnTo>
                <a:lnTo>
                  <a:pt x="1834198" y="441144"/>
                </a:lnTo>
                <a:lnTo>
                  <a:pt x="1838326" y="445273"/>
                </a:lnTo>
                <a:lnTo>
                  <a:pt x="1842453" y="449401"/>
                </a:lnTo>
                <a:lnTo>
                  <a:pt x="1845628" y="453848"/>
                </a:lnTo>
                <a:lnTo>
                  <a:pt x="1849121" y="458612"/>
                </a:lnTo>
                <a:lnTo>
                  <a:pt x="1851978" y="463693"/>
                </a:lnTo>
                <a:lnTo>
                  <a:pt x="1854201" y="469728"/>
                </a:lnTo>
                <a:lnTo>
                  <a:pt x="1856423" y="475762"/>
                </a:lnTo>
                <a:lnTo>
                  <a:pt x="1858328" y="482114"/>
                </a:lnTo>
                <a:lnTo>
                  <a:pt x="1859916" y="488784"/>
                </a:lnTo>
                <a:lnTo>
                  <a:pt x="1860868" y="496088"/>
                </a:lnTo>
                <a:lnTo>
                  <a:pt x="1861503" y="502123"/>
                </a:lnTo>
                <a:lnTo>
                  <a:pt x="1862138" y="507839"/>
                </a:lnTo>
                <a:lnTo>
                  <a:pt x="1862138" y="513874"/>
                </a:lnTo>
                <a:lnTo>
                  <a:pt x="1861503" y="519908"/>
                </a:lnTo>
                <a:lnTo>
                  <a:pt x="1861186" y="526260"/>
                </a:lnTo>
                <a:lnTo>
                  <a:pt x="1860868" y="532294"/>
                </a:lnTo>
                <a:lnTo>
                  <a:pt x="1858963" y="544998"/>
                </a:lnTo>
                <a:lnTo>
                  <a:pt x="1856106" y="557385"/>
                </a:lnTo>
                <a:lnTo>
                  <a:pt x="1852296" y="569771"/>
                </a:lnTo>
                <a:lnTo>
                  <a:pt x="1847851" y="582157"/>
                </a:lnTo>
                <a:lnTo>
                  <a:pt x="1842771" y="593908"/>
                </a:lnTo>
                <a:lnTo>
                  <a:pt x="1836738" y="605342"/>
                </a:lnTo>
                <a:lnTo>
                  <a:pt x="1833881" y="611059"/>
                </a:lnTo>
                <a:lnTo>
                  <a:pt x="1830071" y="616140"/>
                </a:lnTo>
                <a:lnTo>
                  <a:pt x="1826578" y="621540"/>
                </a:lnTo>
                <a:lnTo>
                  <a:pt x="1823086" y="626621"/>
                </a:lnTo>
                <a:lnTo>
                  <a:pt x="1818958" y="631385"/>
                </a:lnTo>
                <a:lnTo>
                  <a:pt x="1814831" y="635831"/>
                </a:lnTo>
                <a:lnTo>
                  <a:pt x="1810703" y="640278"/>
                </a:lnTo>
                <a:lnTo>
                  <a:pt x="1806258" y="644407"/>
                </a:lnTo>
                <a:lnTo>
                  <a:pt x="1801813" y="648218"/>
                </a:lnTo>
                <a:lnTo>
                  <a:pt x="1797051" y="652029"/>
                </a:lnTo>
                <a:lnTo>
                  <a:pt x="1792288" y="655205"/>
                </a:lnTo>
                <a:lnTo>
                  <a:pt x="1787208" y="658063"/>
                </a:lnTo>
                <a:lnTo>
                  <a:pt x="1782128" y="660922"/>
                </a:lnTo>
                <a:lnTo>
                  <a:pt x="1777048" y="663145"/>
                </a:lnTo>
                <a:lnTo>
                  <a:pt x="1771651" y="681248"/>
                </a:lnTo>
                <a:lnTo>
                  <a:pt x="1766571" y="699033"/>
                </a:lnTo>
                <a:lnTo>
                  <a:pt x="1760538" y="716501"/>
                </a:lnTo>
                <a:lnTo>
                  <a:pt x="1754188" y="733969"/>
                </a:lnTo>
                <a:lnTo>
                  <a:pt x="1747521" y="751437"/>
                </a:lnTo>
                <a:lnTo>
                  <a:pt x="1740218" y="768587"/>
                </a:lnTo>
                <a:lnTo>
                  <a:pt x="1732598" y="785420"/>
                </a:lnTo>
                <a:lnTo>
                  <a:pt x="1724661" y="801618"/>
                </a:lnTo>
                <a:lnTo>
                  <a:pt x="1716406" y="817497"/>
                </a:lnTo>
                <a:lnTo>
                  <a:pt x="1707516" y="833695"/>
                </a:lnTo>
                <a:lnTo>
                  <a:pt x="1698308" y="848940"/>
                </a:lnTo>
                <a:lnTo>
                  <a:pt x="1688148" y="863867"/>
                </a:lnTo>
                <a:lnTo>
                  <a:pt x="1677988" y="878159"/>
                </a:lnTo>
                <a:lnTo>
                  <a:pt x="1667511" y="892451"/>
                </a:lnTo>
                <a:lnTo>
                  <a:pt x="1656716" y="905790"/>
                </a:lnTo>
                <a:lnTo>
                  <a:pt x="1644968" y="918811"/>
                </a:lnTo>
                <a:lnTo>
                  <a:pt x="1633221" y="931515"/>
                </a:lnTo>
                <a:lnTo>
                  <a:pt x="1620838" y="943266"/>
                </a:lnTo>
                <a:lnTo>
                  <a:pt x="1607821" y="954382"/>
                </a:lnTo>
                <a:lnTo>
                  <a:pt x="1594803" y="964863"/>
                </a:lnTo>
                <a:lnTo>
                  <a:pt x="1581151" y="974709"/>
                </a:lnTo>
                <a:lnTo>
                  <a:pt x="1567181" y="983919"/>
                </a:lnTo>
                <a:lnTo>
                  <a:pt x="1552576" y="992176"/>
                </a:lnTo>
                <a:lnTo>
                  <a:pt x="1545273" y="996305"/>
                </a:lnTo>
                <a:lnTo>
                  <a:pt x="1537336" y="1000116"/>
                </a:lnTo>
                <a:lnTo>
                  <a:pt x="1530033" y="1003610"/>
                </a:lnTo>
                <a:lnTo>
                  <a:pt x="1522096" y="1006786"/>
                </a:lnTo>
                <a:lnTo>
                  <a:pt x="1513841" y="1010279"/>
                </a:lnTo>
                <a:lnTo>
                  <a:pt x="1506221" y="1012820"/>
                </a:lnTo>
                <a:lnTo>
                  <a:pt x="1497966" y="1015679"/>
                </a:lnTo>
                <a:lnTo>
                  <a:pt x="1489711" y="1017902"/>
                </a:lnTo>
                <a:lnTo>
                  <a:pt x="1481456" y="1020443"/>
                </a:lnTo>
                <a:lnTo>
                  <a:pt x="1473201" y="1022348"/>
                </a:lnTo>
                <a:lnTo>
                  <a:pt x="1464628" y="1024254"/>
                </a:lnTo>
                <a:lnTo>
                  <a:pt x="1455738" y="1025842"/>
                </a:lnTo>
                <a:lnTo>
                  <a:pt x="1447166" y="1027112"/>
                </a:lnTo>
                <a:lnTo>
                  <a:pt x="1438276" y="1028383"/>
                </a:lnTo>
                <a:lnTo>
                  <a:pt x="1429068" y="1029018"/>
                </a:lnTo>
                <a:lnTo>
                  <a:pt x="1419860" y="1029971"/>
                </a:lnTo>
                <a:lnTo>
                  <a:pt x="1410653" y="1030288"/>
                </a:lnTo>
                <a:lnTo>
                  <a:pt x="1401445" y="1030288"/>
                </a:lnTo>
                <a:lnTo>
                  <a:pt x="1391920" y="1030288"/>
                </a:lnTo>
                <a:lnTo>
                  <a:pt x="1382713" y="1029971"/>
                </a:lnTo>
                <a:lnTo>
                  <a:pt x="1373823" y="1029018"/>
                </a:lnTo>
                <a:lnTo>
                  <a:pt x="1364933" y="1028383"/>
                </a:lnTo>
                <a:lnTo>
                  <a:pt x="1356043" y="1027112"/>
                </a:lnTo>
                <a:lnTo>
                  <a:pt x="1347153" y="1025842"/>
                </a:lnTo>
                <a:lnTo>
                  <a:pt x="1338580" y="1024254"/>
                </a:lnTo>
                <a:lnTo>
                  <a:pt x="1330008" y="1022348"/>
                </a:lnTo>
                <a:lnTo>
                  <a:pt x="1321753" y="1020443"/>
                </a:lnTo>
                <a:lnTo>
                  <a:pt x="1313180" y="1018219"/>
                </a:lnTo>
                <a:lnTo>
                  <a:pt x="1305243" y="1015679"/>
                </a:lnTo>
                <a:lnTo>
                  <a:pt x="1297305" y="1013138"/>
                </a:lnTo>
                <a:lnTo>
                  <a:pt x="1289050" y="1010279"/>
                </a:lnTo>
                <a:lnTo>
                  <a:pt x="1281430" y="1007104"/>
                </a:lnTo>
                <a:lnTo>
                  <a:pt x="1273493" y="1003928"/>
                </a:lnTo>
                <a:lnTo>
                  <a:pt x="1266190" y="1000434"/>
                </a:lnTo>
                <a:lnTo>
                  <a:pt x="1250950" y="992812"/>
                </a:lnTo>
                <a:lnTo>
                  <a:pt x="1236345" y="984554"/>
                </a:lnTo>
                <a:lnTo>
                  <a:pt x="1222693" y="975344"/>
                </a:lnTo>
                <a:lnTo>
                  <a:pt x="1209040" y="965498"/>
                </a:lnTo>
                <a:lnTo>
                  <a:pt x="1196023" y="955017"/>
                </a:lnTo>
                <a:lnTo>
                  <a:pt x="1183005" y="943901"/>
                </a:lnTo>
                <a:lnTo>
                  <a:pt x="1170623" y="932150"/>
                </a:lnTo>
                <a:lnTo>
                  <a:pt x="1158875" y="919764"/>
                </a:lnTo>
                <a:lnTo>
                  <a:pt x="1147128" y="907378"/>
                </a:lnTo>
                <a:lnTo>
                  <a:pt x="1136333" y="893721"/>
                </a:lnTo>
                <a:lnTo>
                  <a:pt x="1125538" y="879747"/>
                </a:lnTo>
                <a:lnTo>
                  <a:pt x="1115695" y="865455"/>
                </a:lnTo>
                <a:lnTo>
                  <a:pt x="1105853" y="850845"/>
                </a:lnTo>
                <a:lnTo>
                  <a:pt x="1096645" y="835601"/>
                </a:lnTo>
                <a:lnTo>
                  <a:pt x="1087755" y="820038"/>
                </a:lnTo>
                <a:lnTo>
                  <a:pt x="1079183" y="803841"/>
                </a:lnTo>
                <a:lnTo>
                  <a:pt x="1070928" y="787643"/>
                </a:lnTo>
                <a:lnTo>
                  <a:pt x="1063625" y="770811"/>
                </a:lnTo>
                <a:lnTo>
                  <a:pt x="1056323" y="753978"/>
                </a:lnTo>
                <a:lnTo>
                  <a:pt x="1049655" y="737145"/>
                </a:lnTo>
                <a:lnTo>
                  <a:pt x="1043305" y="719677"/>
                </a:lnTo>
                <a:lnTo>
                  <a:pt x="1037273" y="702209"/>
                </a:lnTo>
                <a:lnTo>
                  <a:pt x="1031558" y="684106"/>
                </a:lnTo>
                <a:lnTo>
                  <a:pt x="1026795" y="666321"/>
                </a:lnTo>
                <a:lnTo>
                  <a:pt x="1020763" y="664415"/>
                </a:lnTo>
                <a:lnTo>
                  <a:pt x="1015365" y="662827"/>
                </a:lnTo>
                <a:lnTo>
                  <a:pt x="1009650" y="659969"/>
                </a:lnTo>
                <a:lnTo>
                  <a:pt x="1004253" y="657110"/>
                </a:lnTo>
                <a:lnTo>
                  <a:pt x="998855" y="653617"/>
                </a:lnTo>
                <a:lnTo>
                  <a:pt x="993775" y="650441"/>
                </a:lnTo>
                <a:lnTo>
                  <a:pt x="989013" y="646312"/>
                </a:lnTo>
                <a:lnTo>
                  <a:pt x="984250" y="642183"/>
                </a:lnTo>
                <a:lnTo>
                  <a:pt x="979805" y="637737"/>
                </a:lnTo>
                <a:lnTo>
                  <a:pt x="975360" y="632973"/>
                </a:lnTo>
                <a:lnTo>
                  <a:pt x="970598" y="627891"/>
                </a:lnTo>
                <a:lnTo>
                  <a:pt x="966788" y="622492"/>
                </a:lnTo>
                <a:lnTo>
                  <a:pt x="962978" y="617411"/>
                </a:lnTo>
                <a:lnTo>
                  <a:pt x="959168" y="611376"/>
                </a:lnTo>
                <a:lnTo>
                  <a:pt x="955358" y="605660"/>
                </a:lnTo>
                <a:lnTo>
                  <a:pt x="952500" y="599625"/>
                </a:lnTo>
                <a:lnTo>
                  <a:pt x="949325" y="593591"/>
                </a:lnTo>
                <a:lnTo>
                  <a:pt x="946468" y="587239"/>
                </a:lnTo>
                <a:lnTo>
                  <a:pt x="943610" y="580887"/>
                </a:lnTo>
                <a:lnTo>
                  <a:pt x="941388" y="574535"/>
                </a:lnTo>
                <a:lnTo>
                  <a:pt x="939165" y="567865"/>
                </a:lnTo>
                <a:lnTo>
                  <a:pt x="937260" y="561196"/>
                </a:lnTo>
                <a:lnTo>
                  <a:pt x="935355" y="554526"/>
                </a:lnTo>
                <a:lnTo>
                  <a:pt x="934085" y="547857"/>
                </a:lnTo>
                <a:lnTo>
                  <a:pt x="932815" y="541505"/>
                </a:lnTo>
                <a:lnTo>
                  <a:pt x="931863" y="534835"/>
                </a:lnTo>
                <a:lnTo>
                  <a:pt x="930910" y="528166"/>
                </a:lnTo>
                <a:lnTo>
                  <a:pt x="930593" y="521496"/>
                </a:lnTo>
                <a:lnTo>
                  <a:pt x="930275" y="515144"/>
                </a:lnTo>
                <a:lnTo>
                  <a:pt x="930275" y="508792"/>
                </a:lnTo>
                <a:lnTo>
                  <a:pt x="930593" y="502440"/>
                </a:lnTo>
                <a:lnTo>
                  <a:pt x="931228" y="496088"/>
                </a:lnTo>
                <a:lnTo>
                  <a:pt x="932498" y="488148"/>
                </a:lnTo>
                <a:lnTo>
                  <a:pt x="934403" y="480526"/>
                </a:lnTo>
                <a:lnTo>
                  <a:pt x="936625" y="473539"/>
                </a:lnTo>
                <a:lnTo>
                  <a:pt x="939165" y="466869"/>
                </a:lnTo>
                <a:lnTo>
                  <a:pt x="942023" y="460835"/>
                </a:lnTo>
                <a:lnTo>
                  <a:pt x="945515" y="455436"/>
                </a:lnTo>
                <a:lnTo>
                  <a:pt x="949325" y="450037"/>
                </a:lnTo>
                <a:lnTo>
                  <a:pt x="953770" y="445273"/>
                </a:lnTo>
                <a:lnTo>
                  <a:pt x="958215" y="440826"/>
                </a:lnTo>
                <a:lnTo>
                  <a:pt x="962978" y="437015"/>
                </a:lnTo>
                <a:lnTo>
                  <a:pt x="968058" y="433204"/>
                </a:lnTo>
                <a:lnTo>
                  <a:pt x="973773" y="430345"/>
                </a:lnTo>
                <a:lnTo>
                  <a:pt x="979805" y="427805"/>
                </a:lnTo>
                <a:lnTo>
                  <a:pt x="985520" y="425264"/>
                </a:lnTo>
                <a:lnTo>
                  <a:pt x="992188" y="423358"/>
                </a:lnTo>
                <a:lnTo>
                  <a:pt x="998855" y="421453"/>
                </a:lnTo>
                <a:lnTo>
                  <a:pt x="1000443" y="399538"/>
                </a:lnTo>
                <a:lnTo>
                  <a:pt x="1002983" y="377942"/>
                </a:lnTo>
                <a:lnTo>
                  <a:pt x="1006475" y="356663"/>
                </a:lnTo>
                <a:lnTo>
                  <a:pt x="1010603" y="336019"/>
                </a:lnTo>
                <a:lnTo>
                  <a:pt x="1015365" y="315057"/>
                </a:lnTo>
                <a:lnTo>
                  <a:pt x="1020763" y="295049"/>
                </a:lnTo>
                <a:lnTo>
                  <a:pt x="1027748" y="275358"/>
                </a:lnTo>
                <a:lnTo>
                  <a:pt x="1034733" y="256302"/>
                </a:lnTo>
                <a:lnTo>
                  <a:pt x="1042353" y="237564"/>
                </a:lnTo>
                <a:lnTo>
                  <a:pt x="1051243" y="219143"/>
                </a:lnTo>
                <a:lnTo>
                  <a:pt x="1060768" y="201675"/>
                </a:lnTo>
                <a:lnTo>
                  <a:pt x="1065530" y="193417"/>
                </a:lnTo>
                <a:lnTo>
                  <a:pt x="1070610" y="184842"/>
                </a:lnTo>
                <a:lnTo>
                  <a:pt x="1076008" y="176585"/>
                </a:lnTo>
                <a:lnTo>
                  <a:pt x="1081405" y="168327"/>
                </a:lnTo>
                <a:lnTo>
                  <a:pt x="1087120" y="160070"/>
                </a:lnTo>
                <a:lnTo>
                  <a:pt x="1092835" y="152447"/>
                </a:lnTo>
                <a:lnTo>
                  <a:pt x="1098868" y="144507"/>
                </a:lnTo>
                <a:lnTo>
                  <a:pt x="1104900" y="137202"/>
                </a:lnTo>
                <a:lnTo>
                  <a:pt x="1111250" y="129580"/>
                </a:lnTo>
                <a:lnTo>
                  <a:pt x="1117600" y="122593"/>
                </a:lnTo>
                <a:lnTo>
                  <a:pt x="1124268" y="115606"/>
                </a:lnTo>
                <a:lnTo>
                  <a:pt x="1131253" y="108619"/>
                </a:lnTo>
                <a:lnTo>
                  <a:pt x="1137920" y="101949"/>
                </a:lnTo>
                <a:lnTo>
                  <a:pt x="1144905" y="95597"/>
                </a:lnTo>
                <a:lnTo>
                  <a:pt x="1152525" y="89245"/>
                </a:lnTo>
                <a:lnTo>
                  <a:pt x="1159828" y="82893"/>
                </a:lnTo>
                <a:lnTo>
                  <a:pt x="1167130" y="76859"/>
                </a:lnTo>
                <a:lnTo>
                  <a:pt x="1175068" y="71460"/>
                </a:lnTo>
                <a:lnTo>
                  <a:pt x="1183005" y="65743"/>
                </a:lnTo>
                <a:lnTo>
                  <a:pt x="1190943" y="60661"/>
                </a:lnTo>
                <a:lnTo>
                  <a:pt x="1198880" y="55262"/>
                </a:lnTo>
                <a:lnTo>
                  <a:pt x="1207453" y="50498"/>
                </a:lnTo>
                <a:lnTo>
                  <a:pt x="1216025" y="45734"/>
                </a:lnTo>
                <a:lnTo>
                  <a:pt x="1224598" y="41288"/>
                </a:lnTo>
                <a:lnTo>
                  <a:pt x="1233170" y="36841"/>
                </a:lnTo>
                <a:lnTo>
                  <a:pt x="1242060" y="32713"/>
                </a:lnTo>
                <a:lnTo>
                  <a:pt x="1250950" y="28902"/>
                </a:lnTo>
                <a:lnTo>
                  <a:pt x="1260158" y="25408"/>
                </a:lnTo>
                <a:lnTo>
                  <a:pt x="1269365" y="21914"/>
                </a:lnTo>
                <a:lnTo>
                  <a:pt x="1278890" y="19056"/>
                </a:lnTo>
                <a:lnTo>
                  <a:pt x="1288415" y="15880"/>
                </a:lnTo>
                <a:lnTo>
                  <a:pt x="1297940" y="13339"/>
                </a:lnTo>
                <a:lnTo>
                  <a:pt x="1307783" y="10798"/>
                </a:lnTo>
                <a:lnTo>
                  <a:pt x="1317625" y="8575"/>
                </a:lnTo>
                <a:lnTo>
                  <a:pt x="1327785" y="6670"/>
                </a:lnTo>
                <a:lnTo>
                  <a:pt x="1337945" y="4764"/>
                </a:lnTo>
                <a:lnTo>
                  <a:pt x="1348105" y="3494"/>
                </a:lnTo>
                <a:lnTo>
                  <a:pt x="1358583" y="2223"/>
                </a:lnTo>
                <a:lnTo>
                  <a:pt x="1369060" y="1588"/>
                </a:lnTo>
                <a:lnTo>
                  <a:pt x="1379855" y="635"/>
                </a:lnTo>
                <a:lnTo>
                  <a:pt x="1390650" y="318"/>
                </a:lnTo>
                <a:lnTo>
                  <a:pt x="140144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lnSpc>
                <a:spcPct val="120000"/>
              </a:lnSpc>
              <a:defRPr/>
            </a:pPr>
            <a:endParaRPr lang="zh-CN" altLang="en-US" sz="240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8" name="KSO_Shape"/>
          <p:cNvSpPr/>
          <p:nvPr/>
        </p:nvSpPr>
        <p:spPr bwMode="auto">
          <a:xfrm>
            <a:off x="1568030" y="3830033"/>
            <a:ext cx="470118" cy="469474"/>
          </a:xfrm>
          <a:custGeom>
            <a:avLst/>
            <a:gdLst>
              <a:gd name="T0" fmla="*/ 1264650 w 2063750"/>
              <a:gd name="T1" fmla="*/ 933236 h 1925638"/>
              <a:gd name="T2" fmla="*/ 1205010 w 2063750"/>
              <a:gd name="T3" fmla="*/ 981200 h 1925638"/>
              <a:gd name="T4" fmla="*/ 1169637 w 2063750"/>
              <a:gd name="T5" fmla="*/ 913641 h 1925638"/>
              <a:gd name="T6" fmla="*/ 1863628 w 2063750"/>
              <a:gd name="T7" fmla="*/ 619424 h 1925638"/>
              <a:gd name="T8" fmla="*/ 1873035 w 2063750"/>
              <a:gd name="T9" fmla="*/ 667280 h 1925638"/>
              <a:gd name="T10" fmla="*/ 1691374 w 2063750"/>
              <a:gd name="T11" fmla="*/ 669322 h 1925638"/>
              <a:gd name="T12" fmla="*/ 1696077 w 2063750"/>
              <a:gd name="T13" fmla="*/ 621175 h 1925638"/>
              <a:gd name="T14" fmla="*/ 742063 w 2063750"/>
              <a:gd name="T15" fmla="*/ 629637 h 1925638"/>
              <a:gd name="T16" fmla="*/ 727975 w 2063750"/>
              <a:gd name="T17" fmla="*/ 676034 h 1925638"/>
              <a:gd name="T18" fmla="*/ 550987 w 2063750"/>
              <a:gd name="T19" fmla="*/ 656483 h 1925638"/>
              <a:gd name="T20" fmla="*/ 577990 w 2063750"/>
              <a:gd name="T21" fmla="*/ 615922 h 1925638"/>
              <a:gd name="T22" fmla="*/ 1273128 w 2063750"/>
              <a:gd name="T23" fmla="*/ 560052 h 1925638"/>
              <a:gd name="T24" fmla="*/ 1196826 w 2063750"/>
              <a:gd name="T25" fmla="*/ 846374 h 1925638"/>
              <a:gd name="T26" fmla="*/ 1157651 w 2063750"/>
              <a:gd name="T27" fmla="*/ 551279 h 1925638"/>
              <a:gd name="T28" fmla="*/ 1196634 w 2063750"/>
              <a:gd name="T29" fmla="*/ 394965 h 1925638"/>
              <a:gd name="T30" fmla="*/ 1004375 w 2063750"/>
              <a:gd name="T31" fmla="*/ 453667 h 1925638"/>
              <a:gd name="T32" fmla="*/ 916159 w 2063750"/>
              <a:gd name="T33" fmla="*/ 617446 h 1925638"/>
              <a:gd name="T34" fmla="*/ 942243 w 2063750"/>
              <a:gd name="T35" fmla="*/ 775648 h 1925638"/>
              <a:gd name="T36" fmla="*/ 1065042 w 2063750"/>
              <a:gd name="T37" fmla="*/ 952636 h 1925638"/>
              <a:gd name="T38" fmla="*/ 1352258 w 2063750"/>
              <a:gd name="T39" fmla="*/ 1009577 h 1925638"/>
              <a:gd name="T40" fmla="*/ 1456007 w 2063750"/>
              <a:gd name="T41" fmla="*/ 831122 h 1925638"/>
              <a:gd name="T42" fmla="*/ 1514915 w 2063750"/>
              <a:gd name="T43" fmla="*/ 694346 h 1925638"/>
              <a:gd name="T44" fmla="*/ 1484729 w 2063750"/>
              <a:gd name="T45" fmla="*/ 506499 h 1925638"/>
              <a:gd name="T46" fmla="*/ 1323829 w 2063750"/>
              <a:gd name="T47" fmla="*/ 407879 h 1925638"/>
              <a:gd name="T48" fmla="*/ 1277230 w 2063750"/>
              <a:gd name="T49" fmla="*/ 330686 h 1925638"/>
              <a:gd name="T50" fmla="*/ 1483556 w 2063750"/>
              <a:gd name="T51" fmla="*/ 408467 h 1925638"/>
              <a:gd name="T52" fmla="*/ 1585840 w 2063750"/>
              <a:gd name="T53" fmla="*/ 598074 h 1925638"/>
              <a:gd name="T54" fmla="*/ 1556532 w 2063750"/>
              <a:gd name="T55" fmla="*/ 799717 h 1925638"/>
              <a:gd name="T56" fmla="*/ 1444577 w 2063750"/>
              <a:gd name="T57" fmla="*/ 953809 h 1925638"/>
              <a:gd name="T58" fmla="*/ 1379514 w 2063750"/>
              <a:gd name="T59" fmla="*/ 1234993 h 1925638"/>
              <a:gd name="T60" fmla="*/ 1224769 w 2063750"/>
              <a:gd name="T61" fmla="*/ 1299859 h 1925638"/>
              <a:gd name="T62" fmla="*/ 973458 w 2063750"/>
              <a:gd name="T63" fmla="*/ 1301550 h 1925638"/>
              <a:gd name="T64" fmla="*/ 884643 w 2063750"/>
              <a:gd name="T65" fmla="*/ 1352828 h 1925638"/>
              <a:gd name="T66" fmla="*/ 1171315 w 2063750"/>
              <a:gd name="T67" fmla="*/ 1381250 h 1925638"/>
              <a:gd name="T68" fmla="*/ 1609826 w 2063750"/>
              <a:gd name="T69" fmla="*/ 1205732 h 1925638"/>
              <a:gd name="T70" fmla="*/ 1769285 w 2063750"/>
              <a:gd name="T71" fmla="*/ 1202215 h 1925638"/>
              <a:gd name="T72" fmla="*/ 1698033 w 2063750"/>
              <a:gd name="T73" fmla="*/ 1343539 h 1925638"/>
              <a:gd name="T74" fmla="*/ 1830840 w 2063750"/>
              <a:gd name="T75" fmla="*/ 1309461 h 1925638"/>
              <a:gd name="T76" fmla="*/ 1902362 w 2063750"/>
              <a:gd name="T77" fmla="*/ 1344330 h 1925638"/>
              <a:gd name="T78" fmla="*/ 1805632 w 2063750"/>
              <a:gd name="T79" fmla="*/ 1426962 h 1925638"/>
              <a:gd name="T80" fmla="*/ 1115916 w 2063750"/>
              <a:gd name="T81" fmla="*/ 1759833 h 1925638"/>
              <a:gd name="T82" fmla="*/ 544327 w 2063750"/>
              <a:gd name="T83" fmla="*/ 1713829 h 1925638"/>
              <a:gd name="T84" fmla="*/ 50124 w 2063750"/>
              <a:gd name="T85" fmla="*/ 1388576 h 1925638"/>
              <a:gd name="T86" fmla="*/ 277587 w 2063750"/>
              <a:gd name="T87" fmla="*/ 1364841 h 1925638"/>
              <a:gd name="T88" fmla="*/ 557812 w 2063750"/>
              <a:gd name="T89" fmla="*/ 1209541 h 1925638"/>
              <a:gd name="T90" fmla="*/ 1023426 w 2063750"/>
              <a:gd name="T91" fmla="*/ 1057126 h 1925638"/>
              <a:gd name="T92" fmla="*/ 919090 w 2063750"/>
              <a:gd name="T93" fmla="*/ 864876 h 1925638"/>
              <a:gd name="T94" fmla="*/ 854320 w 2063750"/>
              <a:gd name="T95" fmla="*/ 707847 h 1925638"/>
              <a:gd name="T96" fmla="*/ 887730 w 2063750"/>
              <a:gd name="T97" fmla="*/ 478909 h 1925638"/>
              <a:gd name="T98" fmla="*/ 1065042 w 2063750"/>
              <a:gd name="T99" fmla="*/ 350938 h 1925638"/>
              <a:gd name="T100" fmla="*/ 1690144 w 2063750"/>
              <a:gd name="T101" fmla="*/ 203159 h 1925638"/>
              <a:gd name="T102" fmla="*/ 1700127 w 2063750"/>
              <a:gd name="T103" fmla="*/ 250943 h 1925638"/>
              <a:gd name="T104" fmla="*/ 1558014 w 2063750"/>
              <a:gd name="T105" fmla="*/ 348271 h 1925638"/>
              <a:gd name="T106" fmla="*/ 1655497 w 2063750"/>
              <a:gd name="T107" fmla="*/ 206383 h 1925638"/>
              <a:gd name="T108" fmla="*/ 904489 w 2063750"/>
              <a:gd name="T109" fmla="*/ 306056 h 1925638"/>
              <a:gd name="T110" fmla="*/ 895180 w 2063750"/>
              <a:gd name="T111" fmla="*/ 353841 h 1925638"/>
              <a:gd name="T112" fmla="*/ 757001 w 2063750"/>
              <a:gd name="T113" fmla="*/ 243028 h 1925638"/>
              <a:gd name="T114" fmla="*/ 779982 w 2063750"/>
              <a:gd name="T115" fmla="*/ 199933 h 1925638"/>
              <a:gd name="T116" fmla="*/ 1248509 w 2063750"/>
              <a:gd name="T117" fmla="*/ 28478 h 1925638"/>
              <a:gd name="T118" fmla="*/ 1217149 w 2063750"/>
              <a:gd name="T119" fmla="*/ 197882 h 1925638"/>
              <a:gd name="T120" fmla="*/ 1185497 w 2063750"/>
              <a:gd name="T121" fmla="*/ 28478 h 19256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063750" h="1925638">
                <a:moveTo>
                  <a:pt x="1310496" y="957198"/>
                </a:moveTo>
                <a:lnTo>
                  <a:pt x="1315880" y="957198"/>
                </a:lnTo>
                <a:lnTo>
                  <a:pt x="1321581" y="957198"/>
                </a:lnTo>
                <a:lnTo>
                  <a:pt x="1326965" y="958465"/>
                </a:lnTo>
                <a:lnTo>
                  <a:pt x="1332032" y="959732"/>
                </a:lnTo>
                <a:lnTo>
                  <a:pt x="1337099" y="961316"/>
                </a:lnTo>
                <a:lnTo>
                  <a:pt x="1341850" y="963533"/>
                </a:lnTo>
                <a:lnTo>
                  <a:pt x="1346284" y="966383"/>
                </a:lnTo>
                <a:lnTo>
                  <a:pt x="1350718" y="969234"/>
                </a:lnTo>
                <a:lnTo>
                  <a:pt x="1354202" y="973035"/>
                </a:lnTo>
                <a:lnTo>
                  <a:pt x="1357685" y="976519"/>
                </a:lnTo>
                <a:lnTo>
                  <a:pt x="1360536" y="980637"/>
                </a:lnTo>
                <a:lnTo>
                  <a:pt x="1363386" y="985072"/>
                </a:lnTo>
                <a:lnTo>
                  <a:pt x="1365603" y="989506"/>
                </a:lnTo>
                <a:lnTo>
                  <a:pt x="1367503" y="994574"/>
                </a:lnTo>
                <a:lnTo>
                  <a:pt x="1369087" y="999959"/>
                </a:lnTo>
                <a:lnTo>
                  <a:pt x="1369720" y="1005344"/>
                </a:lnTo>
                <a:lnTo>
                  <a:pt x="1370037" y="1010728"/>
                </a:lnTo>
                <a:lnTo>
                  <a:pt x="1369720" y="1016113"/>
                </a:lnTo>
                <a:lnTo>
                  <a:pt x="1369087" y="1021181"/>
                </a:lnTo>
                <a:lnTo>
                  <a:pt x="1367503" y="1026566"/>
                </a:lnTo>
                <a:lnTo>
                  <a:pt x="1365603" y="1031634"/>
                </a:lnTo>
                <a:lnTo>
                  <a:pt x="1363386" y="1036385"/>
                </a:lnTo>
                <a:lnTo>
                  <a:pt x="1360536" y="1040503"/>
                </a:lnTo>
                <a:lnTo>
                  <a:pt x="1357685" y="1044620"/>
                </a:lnTo>
                <a:lnTo>
                  <a:pt x="1354202" y="1048738"/>
                </a:lnTo>
                <a:lnTo>
                  <a:pt x="1350718" y="1051906"/>
                </a:lnTo>
                <a:lnTo>
                  <a:pt x="1346284" y="1055073"/>
                </a:lnTo>
                <a:lnTo>
                  <a:pt x="1341850" y="1057290"/>
                </a:lnTo>
                <a:lnTo>
                  <a:pt x="1337099" y="1059507"/>
                </a:lnTo>
                <a:lnTo>
                  <a:pt x="1332032" y="1061408"/>
                </a:lnTo>
                <a:lnTo>
                  <a:pt x="1326965" y="1062675"/>
                </a:lnTo>
                <a:lnTo>
                  <a:pt x="1321581" y="1063308"/>
                </a:lnTo>
                <a:lnTo>
                  <a:pt x="1315880" y="1063625"/>
                </a:lnTo>
                <a:lnTo>
                  <a:pt x="1310496" y="1063308"/>
                </a:lnTo>
                <a:lnTo>
                  <a:pt x="1305428" y="1062675"/>
                </a:lnTo>
                <a:lnTo>
                  <a:pt x="1300361" y="1061408"/>
                </a:lnTo>
                <a:lnTo>
                  <a:pt x="1295294" y="1059507"/>
                </a:lnTo>
                <a:lnTo>
                  <a:pt x="1290543" y="1057290"/>
                </a:lnTo>
                <a:lnTo>
                  <a:pt x="1286109" y="1055073"/>
                </a:lnTo>
                <a:lnTo>
                  <a:pt x="1281992" y="1051906"/>
                </a:lnTo>
                <a:lnTo>
                  <a:pt x="1278191" y="1048738"/>
                </a:lnTo>
                <a:lnTo>
                  <a:pt x="1275024" y="1044620"/>
                </a:lnTo>
                <a:lnTo>
                  <a:pt x="1271857" y="1040503"/>
                </a:lnTo>
                <a:lnTo>
                  <a:pt x="1269324" y="1036385"/>
                </a:lnTo>
                <a:lnTo>
                  <a:pt x="1267107" y="1031634"/>
                </a:lnTo>
                <a:lnTo>
                  <a:pt x="1265206" y="1026566"/>
                </a:lnTo>
                <a:lnTo>
                  <a:pt x="1263940" y="1021181"/>
                </a:lnTo>
                <a:lnTo>
                  <a:pt x="1263306" y="1016113"/>
                </a:lnTo>
                <a:lnTo>
                  <a:pt x="1262989" y="1010728"/>
                </a:lnTo>
                <a:lnTo>
                  <a:pt x="1263306" y="1005344"/>
                </a:lnTo>
                <a:lnTo>
                  <a:pt x="1263940" y="999959"/>
                </a:lnTo>
                <a:lnTo>
                  <a:pt x="1265206" y="994574"/>
                </a:lnTo>
                <a:lnTo>
                  <a:pt x="1267107" y="989506"/>
                </a:lnTo>
                <a:lnTo>
                  <a:pt x="1269324" y="985072"/>
                </a:lnTo>
                <a:lnTo>
                  <a:pt x="1271857" y="980637"/>
                </a:lnTo>
                <a:lnTo>
                  <a:pt x="1275024" y="976519"/>
                </a:lnTo>
                <a:lnTo>
                  <a:pt x="1278191" y="973035"/>
                </a:lnTo>
                <a:lnTo>
                  <a:pt x="1281992" y="969234"/>
                </a:lnTo>
                <a:lnTo>
                  <a:pt x="1286109" y="966383"/>
                </a:lnTo>
                <a:lnTo>
                  <a:pt x="1290543" y="963533"/>
                </a:lnTo>
                <a:lnTo>
                  <a:pt x="1295294" y="961316"/>
                </a:lnTo>
                <a:lnTo>
                  <a:pt x="1300361" y="959732"/>
                </a:lnTo>
                <a:lnTo>
                  <a:pt x="1305428" y="958465"/>
                </a:lnTo>
                <a:lnTo>
                  <a:pt x="1310496" y="957198"/>
                </a:lnTo>
                <a:close/>
                <a:moveTo>
                  <a:pt x="1856524" y="666750"/>
                </a:moveTo>
                <a:lnTo>
                  <a:pt x="2002690" y="666750"/>
                </a:lnTo>
                <a:lnTo>
                  <a:pt x="2005874" y="667066"/>
                </a:lnTo>
                <a:lnTo>
                  <a:pt x="2009695" y="667382"/>
                </a:lnTo>
                <a:lnTo>
                  <a:pt x="2012561" y="668330"/>
                </a:lnTo>
                <a:lnTo>
                  <a:pt x="2016064" y="669595"/>
                </a:lnTo>
                <a:lnTo>
                  <a:pt x="2018930" y="670859"/>
                </a:lnTo>
                <a:lnTo>
                  <a:pt x="2021796" y="672755"/>
                </a:lnTo>
                <a:lnTo>
                  <a:pt x="2024344" y="674335"/>
                </a:lnTo>
                <a:lnTo>
                  <a:pt x="2026891" y="676863"/>
                </a:lnTo>
                <a:lnTo>
                  <a:pt x="2029121" y="679076"/>
                </a:lnTo>
                <a:lnTo>
                  <a:pt x="2031031" y="681920"/>
                </a:lnTo>
                <a:lnTo>
                  <a:pt x="2032623" y="684764"/>
                </a:lnTo>
                <a:lnTo>
                  <a:pt x="2034216" y="687292"/>
                </a:lnTo>
                <a:lnTo>
                  <a:pt x="2035489" y="690769"/>
                </a:lnTo>
                <a:lnTo>
                  <a:pt x="2036126" y="693929"/>
                </a:lnTo>
                <a:lnTo>
                  <a:pt x="2036763" y="697405"/>
                </a:lnTo>
                <a:lnTo>
                  <a:pt x="2036763" y="700566"/>
                </a:lnTo>
                <a:lnTo>
                  <a:pt x="2036763" y="704358"/>
                </a:lnTo>
                <a:lnTo>
                  <a:pt x="2036126" y="707834"/>
                </a:lnTo>
                <a:lnTo>
                  <a:pt x="2035489" y="710995"/>
                </a:lnTo>
                <a:lnTo>
                  <a:pt x="2034216" y="714155"/>
                </a:lnTo>
                <a:lnTo>
                  <a:pt x="2032623" y="716999"/>
                </a:lnTo>
                <a:lnTo>
                  <a:pt x="2031031" y="720160"/>
                </a:lnTo>
                <a:lnTo>
                  <a:pt x="2029121" y="722688"/>
                </a:lnTo>
                <a:lnTo>
                  <a:pt x="2026891" y="724900"/>
                </a:lnTo>
                <a:lnTo>
                  <a:pt x="2024344" y="727112"/>
                </a:lnTo>
                <a:lnTo>
                  <a:pt x="2021796" y="729009"/>
                </a:lnTo>
                <a:lnTo>
                  <a:pt x="2018930" y="730905"/>
                </a:lnTo>
                <a:lnTo>
                  <a:pt x="2016064" y="732169"/>
                </a:lnTo>
                <a:lnTo>
                  <a:pt x="2012561" y="733433"/>
                </a:lnTo>
                <a:lnTo>
                  <a:pt x="2009695" y="734381"/>
                </a:lnTo>
                <a:lnTo>
                  <a:pt x="2005874" y="734697"/>
                </a:lnTo>
                <a:lnTo>
                  <a:pt x="2002690" y="735013"/>
                </a:lnTo>
                <a:lnTo>
                  <a:pt x="1856524" y="735013"/>
                </a:lnTo>
                <a:lnTo>
                  <a:pt x="1853339" y="734697"/>
                </a:lnTo>
                <a:lnTo>
                  <a:pt x="1849518" y="734381"/>
                </a:lnTo>
                <a:lnTo>
                  <a:pt x="1846652" y="733433"/>
                </a:lnTo>
                <a:lnTo>
                  <a:pt x="1843149" y="732169"/>
                </a:lnTo>
                <a:lnTo>
                  <a:pt x="1840283" y="730905"/>
                </a:lnTo>
                <a:lnTo>
                  <a:pt x="1837417" y="729009"/>
                </a:lnTo>
                <a:lnTo>
                  <a:pt x="1834870" y="727112"/>
                </a:lnTo>
                <a:lnTo>
                  <a:pt x="1832322" y="724900"/>
                </a:lnTo>
                <a:lnTo>
                  <a:pt x="1830093" y="722688"/>
                </a:lnTo>
                <a:lnTo>
                  <a:pt x="1828182" y="720160"/>
                </a:lnTo>
                <a:lnTo>
                  <a:pt x="1826590" y="716999"/>
                </a:lnTo>
                <a:lnTo>
                  <a:pt x="1824998" y="714155"/>
                </a:lnTo>
                <a:lnTo>
                  <a:pt x="1823724" y="710995"/>
                </a:lnTo>
                <a:lnTo>
                  <a:pt x="1823087" y="707834"/>
                </a:lnTo>
                <a:lnTo>
                  <a:pt x="1822450" y="704358"/>
                </a:lnTo>
                <a:lnTo>
                  <a:pt x="1822450" y="700566"/>
                </a:lnTo>
                <a:lnTo>
                  <a:pt x="1822450" y="697405"/>
                </a:lnTo>
                <a:lnTo>
                  <a:pt x="1823087" y="693929"/>
                </a:lnTo>
                <a:lnTo>
                  <a:pt x="1823724" y="690769"/>
                </a:lnTo>
                <a:lnTo>
                  <a:pt x="1824998" y="687292"/>
                </a:lnTo>
                <a:lnTo>
                  <a:pt x="1826590" y="684764"/>
                </a:lnTo>
                <a:lnTo>
                  <a:pt x="1828182" y="681920"/>
                </a:lnTo>
                <a:lnTo>
                  <a:pt x="1830093" y="679076"/>
                </a:lnTo>
                <a:lnTo>
                  <a:pt x="1832322" y="676863"/>
                </a:lnTo>
                <a:lnTo>
                  <a:pt x="1834870" y="674335"/>
                </a:lnTo>
                <a:lnTo>
                  <a:pt x="1837417" y="672755"/>
                </a:lnTo>
                <a:lnTo>
                  <a:pt x="1840283" y="670859"/>
                </a:lnTo>
                <a:lnTo>
                  <a:pt x="1843149" y="669595"/>
                </a:lnTo>
                <a:lnTo>
                  <a:pt x="1846652" y="668330"/>
                </a:lnTo>
                <a:lnTo>
                  <a:pt x="1849518" y="667382"/>
                </a:lnTo>
                <a:lnTo>
                  <a:pt x="1853339" y="667066"/>
                </a:lnTo>
                <a:lnTo>
                  <a:pt x="1856524" y="666750"/>
                </a:lnTo>
                <a:close/>
                <a:moveTo>
                  <a:pt x="629654" y="666750"/>
                </a:moveTo>
                <a:lnTo>
                  <a:pt x="775285" y="666750"/>
                </a:lnTo>
                <a:lnTo>
                  <a:pt x="778783" y="667066"/>
                </a:lnTo>
                <a:lnTo>
                  <a:pt x="781962" y="667382"/>
                </a:lnTo>
                <a:lnTo>
                  <a:pt x="785460" y="668330"/>
                </a:lnTo>
                <a:lnTo>
                  <a:pt x="788640" y="669595"/>
                </a:lnTo>
                <a:lnTo>
                  <a:pt x="791819" y="670859"/>
                </a:lnTo>
                <a:lnTo>
                  <a:pt x="794363" y="672755"/>
                </a:lnTo>
                <a:lnTo>
                  <a:pt x="797225" y="674335"/>
                </a:lnTo>
                <a:lnTo>
                  <a:pt x="799451" y="676863"/>
                </a:lnTo>
                <a:lnTo>
                  <a:pt x="801677" y="679076"/>
                </a:lnTo>
                <a:lnTo>
                  <a:pt x="803902" y="681920"/>
                </a:lnTo>
                <a:lnTo>
                  <a:pt x="805492" y="684764"/>
                </a:lnTo>
                <a:lnTo>
                  <a:pt x="806764" y="687292"/>
                </a:lnTo>
                <a:lnTo>
                  <a:pt x="808036" y="690769"/>
                </a:lnTo>
                <a:lnTo>
                  <a:pt x="808990" y="693929"/>
                </a:lnTo>
                <a:lnTo>
                  <a:pt x="809626" y="697405"/>
                </a:lnTo>
                <a:lnTo>
                  <a:pt x="809626" y="700566"/>
                </a:lnTo>
                <a:lnTo>
                  <a:pt x="809626" y="704358"/>
                </a:lnTo>
                <a:lnTo>
                  <a:pt x="808990" y="707834"/>
                </a:lnTo>
                <a:lnTo>
                  <a:pt x="808036" y="710995"/>
                </a:lnTo>
                <a:lnTo>
                  <a:pt x="806764" y="714155"/>
                </a:lnTo>
                <a:lnTo>
                  <a:pt x="805492" y="716999"/>
                </a:lnTo>
                <a:lnTo>
                  <a:pt x="803902" y="720160"/>
                </a:lnTo>
                <a:lnTo>
                  <a:pt x="801677" y="722688"/>
                </a:lnTo>
                <a:lnTo>
                  <a:pt x="799451" y="724900"/>
                </a:lnTo>
                <a:lnTo>
                  <a:pt x="797225" y="727112"/>
                </a:lnTo>
                <a:lnTo>
                  <a:pt x="794363" y="729009"/>
                </a:lnTo>
                <a:lnTo>
                  <a:pt x="791819" y="730905"/>
                </a:lnTo>
                <a:lnTo>
                  <a:pt x="788640" y="732169"/>
                </a:lnTo>
                <a:lnTo>
                  <a:pt x="785460" y="733433"/>
                </a:lnTo>
                <a:lnTo>
                  <a:pt x="781962" y="734381"/>
                </a:lnTo>
                <a:lnTo>
                  <a:pt x="778783" y="734697"/>
                </a:lnTo>
                <a:lnTo>
                  <a:pt x="775285" y="735013"/>
                </a:lnTo>
                <a:lnTo>
                  <a:pt x="629654" y="735013"/>
                </a:lnTo>
                <a:lnTo>
                  <a:pt x="626156" y="734697"/>
                </a:lnTo>
                <a:lnTo>
                  <a:pt x="622976" y="734381"/>
                </a:lnTo>
                <a:lnTo>
                  <a:pt x="619479" y="733433"/>
                </a:lnTo>
                <a:lnTo>
                  <a:pt x="616299" y="732169"/>
                </a:lnTo>
                <a:lnTo>
                  <a:pt x="613119" y="730905"/>
                </a:lnTo>
                <a:lnTo>
                  <a:pt x="610576" y="729009"/>
                </a:lnTo>
                <a:lnTo>
                  <a:pt x="607714" y="727112"/>
                </a:lnTo>
                <a:lnTo>
                  <a:pt x="605488" y="724900"/>
                </a:lnTo>
                <a:lnTo>
                  <a:pt x="603262" y="722688"/>
                </a:lnTo>
                <a:lnTo>
                  <a:pt x="601036" y="720160"/>
                </a:lnTo>
                <a:lnTo>
                  <a:pt x="599447" y="716999"/>
                </a:lnTo>
                <a:lnTo>
                  <a:pt x="598175" y="714155"/>
                </a:lnTo>
                <a:lnTo>
                  <a:pt x="596903" y="710995"/>
                </a:lnTo>
                <a:lnTo>
                  <a:pt x="596267" y="707834"/>
                </a:lnTo>
                <a:lnTo>
                  <a:pt x="595313" y="704358"/>
                </a:lnTo>
                <a:lnTo>
                  <a:pt x="595313" y="700566"/>
                </a:lnTo>
                <a:lnTo>
                  <a:pt x="595313" y="697405"/>
                </a:lnTo>
                <a:lnTo>
                  <a:pt x="596267" y="693929"/>
                </a:lnTo>
                <a:lnTo>
                  <a:pt x="596903" y="690769"/>
                </a:lnTo>
                <a:lnTo>
                  <a:pt x="598175" y="687292"/>
                </a:lnTo>
                <a:lnTo>
                  <a:pt x="599447" y="684764"/>
                </a:lnTo>
                <a:lnTo>
                  <a:pt x="601036" y="681920"/>
                </a:lnTo>
                <a:lnTo>
                  <a:pt x="603262" y="679076"/>
                </a:lnTo>
                <a:lnTo>
                  <a:pt x="605488" y="676863"/>
                </a:lnTo>
                <a:lnTo>
                  <a:pt x="607714" y="674335"/>
                </a:lnTo>
                <a:lnTo>
                  <a:pt x="610576" y="672755"/>
                </a:lnTo>
                <a:lnTo>
                  <a:pt x="613119" y="670859"/>
                </a:lnTo>
                <a:lnTo>
                  <a:pt x="616299" y="669595"/>
                </a:lnTo>
                <a:lnTo>
                  <a:pt x="619479" y="668330"/>
                </a:lnTo>
                <a:lnTo>
                  <a:pt x="622976" y="667382"/>
                </a:lnTo>
                <a:lnTo>
                  <a:pt x="626156" y="667066"/>
                </a:lnTo>
                <a:lnTo>
                  <a:pt x="629654" y="666750"/>
                </a:lnTo>
                <a:close/>
                <a:moveTo>
                  <a:pt x="1315880" y="528637"/>
                </a:moveTo>
                <a:lnTo>
                  <a:pt x="1321897" y="528954"/>
                </a:lnTo>
                <a:lnTo>
                  <a:pt x="1327598" y="529904"/>
                </a:lnTo>
                <a:lnTo>
                  <a:pt x="1333615" y="531805"/>
                </a:lnTo>
                <a:lnTo>
                  <a:pt x="1339316" y="534655"/>
                </a:lnTo>
                <a:lnTo>
                  <a:pt x="1345017" y="537823"/>
                </a:lnTo>
                <a:lnTo>
                  <a:pt x="1350084" y="541941"/>
                </a:lnTo>
                <a:lnTo>
                  <a:pt x="1354835" y="546375"/>
                </a:lnTo>
                <a:lnTo>
                  <a:pt x="1359586" y="551760"/>
                </a:lnTo>
                <a:lnTo>
                  <a:pt x="1364020" y="557778"/>
                </a:lnTo>
                <a:lnTo>
                  <a:pt x="1367503" y="564430"/>
                </a:lnTo>
                <a:lnTo>
                  <a:pt x="1370987" y="571398"/>
                </a:lnTo>
                <a:lnTo>
                  <a:pt x="1373837" y="579634"/>
                </a:lnTo>
                <a:lnTo>
                  <a:pt x="1375104" y="583751"/>
                </a:lnTo>
                <a:lnTo>
                  <a:pt x="1376371" y="588186"/>
                </a:lnTo>
                <a:lnTo>
                  <a:pt x="1377955" y="597055"/>
                </a:lnTo>
                <a:lnTo>
                  <a:pt x="1379222" y="606557"/>
                </a:lnTo>
                <a:lnTo>
                  <a:pt x="1379538" y="616377"/>
                </a:lnTo>
                <a:lnTo>
                  <a:pt x="1379222" y="627463"/>
                </a:lnTo>
                <a:lnTo>
                  <a:pt x="1378905" y="637915"/>
                </a:lnTo>
                <a:lnTo>
                  <a:pt x="1378588" y="647101"/>
                </a:lnTo>
                <a:lnTo>
                  <a:pt x="1377955" y="655970"/>
                </a:lnTo>
                <a:lnTo>
                  <a:pt x="1376054" y="673074"/>
                </a:lnTo>
                <a:lnTo>
                  <a:pt x="1373204" y="690179"/>
                </a:lnTo>
                <a:lnTo>
                  <a:pt x="1370037" y="706967"/>
                </a:lnTo>
                <a:lnTo>
                  <a:pt x="1366237" y="725021"/>
                </a:lnTo>
                <a:lnTo>
                  <a:pt x="1361803" y="745293"/>
                </a:lnTo>
                <a:lnTo>
                  <a:pt x="1357369" y="769366"/>
                </a:lnTo>
                <a:lnTo>
                  <a:pt x="1352301" y="797873"/>
                </a:lnTo>
                <a:lnTo>
                  <a:pt x="1346917" y="830815"/>
                </a:lnTo>
                <a:lnTo>
                  <a:pt x="1344384" y="849503"/>
                </a:lnTo>
                <a:lnTo>
                  <a:pt x="1341533" y="870092"/>
                </a:lnTo>
                <a:lnTo>
                  <a:pt x="1338683" y="892264"/>
                </a:lnTo>
                <a:lnTo>
                  <a:pt x="1335832" y="916654"/>
                </a:lnTo>
                <a:lnTo>
                  <a:pt x="1296561" y="916654"/>
                </a:lnTo>
                <a:lnTo>
                  <a:pt x="1293710" y="892264"/>
                </a:lnTo>
                <a:lnTo>
                  <a:pt x="1290860" y="870092"/>
                </a:lnTo>
                <a:lnTo>
                  <a:pt x="1288326" y="849820"/>
                </a:lnTo>
                <a:lnTo>
                  <a:pt x="1285792" y="831132"/>
                </a:lnTo>
                <a:lnTo>
                  <a:pt x="1280092" y="797873"/>
                </a:lnTo>
                <a:lnTo>
                  <a:pt x="1275341" y="769366"/>
                </a:lnTo>
                <a:lnTo>
                  <a:pt x="1270590" y="745293"/>
                </a:lnTo>
                <a:lnTo>
                  <a:pt x="1266473" y="725021"/>
                </a:lnTo>
                <a:lnTo>
                  <a:pt x="1262356" y="706967"/>
                </a:lnTo>
                <a:lnTo>
                  <a:pt x="1258872" y="690179"/>
                </a:lnTo>
                <a:lnTo>
                  <a:pt x="1256339" y="673074"/>
                </a:lnTo>
                <a:lnTo>
                  <a:pt x="1254438" y="655970"/>
                </a:lnTo>
                <a:lnTo>
                  <a:pt x="1253805" y="647101"/>
                </a:lnTo>
                <a:lnTo>
                  <a:pt x="1252855" y="637915"/>
                </a:lnTo>
                <a:lnTo>
                  <a:pt x="1252538" y="627463"/>
                </a:lnTo>
                <a:lnTo>
                  <a:pt x="1252538" y="616377"/>
                </a:lnTo>
                <a:lnTo>
                  <a:pt x="1252855" y="606557"/>
                </a:lnTo>
                <a:lnTo>
                  <a:pt x="1254122" y="597055"/>
                </a:lnTo>
                <a:lnTo>
                  <a:pt x="1255705" y="588186"/>
                </a:lnTo>
                <a:lnTo>
                  <a:pt x="1256972" y="583751"/>
                </a:lnTo>
                <a:lnTo>
                  <a:pt x="1258239" y="579634"/>
                </a:lnTo>
                <a:lnTo>
                  <a:pt x="1261406" y="571398"/>
                </a:lnTo>
                <a:lnTo>
                  <a:pt x="1264573" y="564430"/>
                </a:lnTo>
                <a:lnTo>
                  <a:pt x="1268374" y="557778"/>
                </a:lnTo>
                <a:lnTo>
                  <a:pt x="1272807" y="551760"/>
                </a:lnTo>
                <a:lnTo>
                  <a:pt x="1277241" y="546375"/>
                </a:lnTo>
                <a:lnTo>
                  <a:pt x="1281992" y="541941"/>
                </a:lnTo>
                <a:lnTo>
                  <a:pt x="1287376" y="537823"/>
                </a:lnTo>
                <a:lnTo>
                  <a:pt x="1293077" y="534655"/>
                </a:lnTo>
                <a:lnTo>
                  <a:pt x="1298778" y="531805"/>
                </a:lnTo>
                <a:lnTo>
                  <a:pt x="1304162" y="529904"/>
                </a:lnTo>
                <a:lnTo>
                  <a:pt x="1310179" y="528954"/>
                </a:lnTo>
                <a:lnTo>
                  <a:pt x="1315880" y="528637"/>
                </a:lnTo>
                <a:close/>
                <a:moveTo>
                  <a:pt x="1316038" y="427125"/>
                </a:moveTo>
                <a:lnTo>
                  <a:pt x="1306196" y="427443"/>
                </a:lnTo>
                <a:lnTo>
                  <a:pt x="1296353" y="427761"/>
                </a:lnTo>
                <a:lnTo>
                  <a:pt x="1283971" y="428715"/>
                </a:lnTo>
                <a:lnTo>
                  <a:pt x="1269048" y="430622"/>
                </a:lnTo>
                <a:lnTo>
                  <a:pt x="1252221" y="432529"/>
                </a:lnTo>
                <a:lnTo>
                  <a:pt x="1233806" y="435390"/>
                </a:lnTo>
                <a:lnTo>
                  <a:pt x="1224281" y="437615"/>
                </a:lnTo>
                <a:lnTo>
                  <a:pt x="1214121" y="439523"/>
                </a:lnTo>
                <a:lnTo>
                  <a:pt x="1204278" y="441748"/>
                </a:lnTo>
                <a:lnTo>
                  <a:pt x="1193483" y="444609"/>
                </a:lnTo>
                <a:lnTo>
                  <a:pt x="1183323" y="447470"/>
                </a:lnTo>
                <a:lnTo>
                  <a:pt x="1172528" y="450967"/>
                </a:lnTo>
                <a:lnTo>
                  <a:pt x="1161733" y="454463"/>
                </a:lnTo>
                <a:lnTo>
                  <a:pt x="1150938" y="458914"/>
                </a:lnTo>
                <a:lnTo>
                  <a:pt x="1140143" y="463364"/>
                </a:lnTo>
                <a:lnTo>
                  <a:pt x="1129348" y="467814"/>
                </a:lnTo>
                <a:lnTo>
                  <a:pt x="1118871" y="473218"/>
                </a:lnTo>
                <a:lnTo>
                  <a:pt x="1108393" y="478940"/>
                </a:lnTo>
                <a:lnTo>
                  <a:pt x="1097916" y="484980"/>
                </a:lnTo>
                <a:lnTo>
                  <a:pt x="1088073" y="491338"/>
                </a:lnTo>
                <a:lnTo>
                  <a:pt x="1078231" y="498331"/>
                </a:lnTo>
                <a:lnTo>
                  <a:pt x="1069023" y="505960"/>
                </a:lnTo>
                <a:lnTo>
                  <a:pt x="1059498" y="514225"/>
                </a:lnTo>
                <a:lnTo>
                  <a:pt x="1050926" y="522808"/>
                </a:lnTo>
                <a:lnTo>
                  <a:pt x="1043623" y="530755"/>
                </a:lnTo>
                <a:lnTo>
                  <a:pt x="1036638" y="539656"/>
                </a:lnTo>
                <a:lnTo>
                  <a:pt x="1029971" y="548557"/>
                </a:lnTo>
                <a:lnTo>
                  <a:pt x="1023938" y="557775"/>
                </a:lnTo>
                <a:lnTo>
                  <a:pt x="1018541" y="567312"/>
                </a:lnTo>
                <a:lnTo>
                  <a:pt x="1013461" y="577166"/>
                </a:lnTo>
                <a:lnTo>
                  <a:pt x="1009333" y="587656"/>
                </a:lnTo>
                <a:lnTo>
                  <a:pt x="1005206" y="598464"/>
                </a:lnTo>
                <a:lnTo>
                  <a:pt x="1001713" y="608954"/>
                </a:lnTo>
                <a:lnTo>
                  <a:pt x="998856" y="620398"/>
                </a:lnTo>
                <a:lnTo>
                  <a:pt x="996633" y="632160"/>
                </a:lnTo>
                <a:lnTo>
                  <a:pt x="994728" y="643922"/>
                </a:lnTo>
                <a:lnTo>
                  <a:pt x="993458" y="656319"/>
                </a:lnTo>
                <a:lnTo>
                  <a:pt x="992506" y="668716"/>
                </a:lnTo>
                <a:lnTo>
                  <a:pt x="992506" y="681750"/>
                </a:lnTo>
                <a:lnTo>
                  <a:pt x="992506" y="694783"/>
                </a:lnTo>
                <a:lnTo>
                  <a:pt x="993141" y="707498"/>
                </a:lnTo>
                <a:lnTo>
                  <a:pt x="994093" y="719260"/>
                </a:lnTo>
                <a:lnTo>
                  <a:pt x="994728" y="730704"/>
                </a:lnTo>
                <a:lnTo>
                  <a:pt x="996316" y="741829"/>
                </a:lnTo>
                <a:lnTo>
                  <a:pt x="997586" y="752002"/>
                </a:lnTo>
                <a:lnTo>
                  <a:pt x="998856" y="762174"/>
                </a:lnTo>
                <a:lnTo>
                  <a:pt x="1000443" y="771393"/>
                </a:lnTo>
                <a:lnTo>
                  <a:pt x="1002031" y="780611"/>
                </a:lnTo>
                <a:lnTo>
                  <a:pt x="1003936" y="789194"/>
                </a:lnTo>
                <a:lnTo>
                  <a:pt x="1005841" y="797777"/>
                </a:lnTo>
                <a:lnTo>
                  <a:pt x="1008063" y="805724"/>
                </a:lnTo>
                <a:lnTo>
                  <a:pt x="1010603" y="813035"/>
                </a:lnTo>
                <a:lnTo>
                  <a:pt x="1012826" y="820347"/>
                </a:lnTo>
                <a:lnTo>
                  <a:pt x="1015683" y="827022"/>
                </a:lnTo>
                <a:lnTo>
                  <a:pt x="1018223" y="833698"/>
                </a:lnTo>
                <a:lnTo>
                  <a:pt x="1020763" y="840055"/>
                </a:lnTo>
                <a:lnTo>
                  <a:pt x="1023621" y="846095"/>
                </a:lnTo>
                <a:lnTo>
                  <a:pt x="1026478" y="851817"/>
                </a:lnTo>
                <a:lnTo>
                  <a:pt x="1032828" y="862943"/>
                </a:lnTo>
                <a:lnTo>
                  <a:pt x="1039496" y="872797"/>
                </a:lnTo>
                <a:lnTo>
                  <a:pt x="1046481" y="882652"/>
                </a:lnTo>
                <a:lnTo>
                  <a:pt x="1053466" y="891552"/>
                </a:lnTo>
                <a:lnTo>
                  <a:pt x="1061086" y="900135"/>
                </a:lnTo>
                <a:lnTo>
                  <a:pt x="1076643" y="917301"/>
                </a:lnTo>
                <a:lnTo>
                  <a:pt x="1091883" y="934467"/>
                </a:lnTo>
                <a:lnTo>
                  <a:pt x="1099821" y="943367"/>
                </a:lnTo>
                <a:lnTo>
                  <a:pt x="1107441" y="952904"/>
                </a:lnTo>
                <a:lnTo>
                  <a:pt x="1115061" y="962758"/>
                </a:lnTo>
                <a:lnTo>
                  <a:pt x="1122681" y="973566"/>
                </a:lnTo>
                <a:lnTo>
                  <a:pt x="1129983" y="985010"/>
                </a:lnTo>
                <a:lnTo>
                  <a:pt x="1136968" y="996772"/>
                </a:lnTo>
                <a:lnTo>
                  <a:pt x="1143953" y="1009805"/>
                </a:lnTo>
                <a:lnTo>
                  <a:pt x="1150938" y="1024427"/>
                </a:lnTo>
                <a:lnTo>
                  <a:pt x="1153796" y="1031739"/>
                </a:lnTo>
                <a:lnTo>
                  <a:pt x="1157288" y="1039686"/>
                </a:lnTo>
                <a:lnTo>
                  <a:pt x="1160146" y="1047633"/>
                </a:lnTo>
                <a:lnTo>
                  <a:pt x="1162686" y="1056216"/>
                </a:lnTo>
                <a:lnTo>
                  <a:pt x="1165543" y="1064799"/>
                </a:lnTo>
                <a:lnTo>
                  <a:pt x="1168083" y="1074017"/>
                </a:lnTo>
                <a:lnTo>
                  <a:pt x="1170941" y="1083554"/>
                </a:lnTo>
                <a:lnTo>
                  <a:pt x="1173163" y="1093408"/>
                </a:lnTo>
                <a:lnTo>
                  <a:pt x="1175386" y="1103580"/>
                </a:lnTo>
                <a:lnTo>
                  <a:pt x="1177608" y="1114388"/>
                </a:lnTo>
                <a:lnTo>
                  <a:pt x="1179513" y="1125196"/>
                </a:lnTo>
                <a:lnTo>
                  <a:pt x="1181418" y="1136958"/>
                </a:lnTo>
                <a:lnTo>
                  <a:pt x="1181680" y="1141412"/>
                </a:lnTo>
                <a:lnTo>
                  <a:pt x="1456680" y="1141412"/>
                </a:lnTo>
                <a:lnTo>
                  <a:pt x="1456691" y="1136958"/>
                </a:lnTo>
                <a:lnTo>
                  <a:pt x="1458596" y="1125196"/>
                </a:lnTo>
                <a:lnTo>
                  <a:pt x="1460818" y="1114388"/>
                </a:lnTo>
                <a:lnTo>
                  <a:pt x="1462723" y="1103580"/>
                </a:lnTo>
                <a:lnTo>
                  <a:pt x="1464946" y="1093408"/>
                </a:lnTo>
                <a:lnTo>
                  <a:pt x="1467486" y="1083554"/>
                </a:lnTo>
                <a:lnTo>
                  <a:pt x="1470026" y="1074017"/>
                </a:lnTo>
                <a:lnTo>
                  <a:pt x="1472883" y="1064799"/>
                </a:lnTo>
                <a:lnTo>
                  <a:pt x="1475423" y="1056216"/>
                </a:lnTo>
                <a:lnTo>
                  <a:pt x="1478281" y="1047633"/>
                </a:lnTo>
                <a:lnTo>
                  <a:pt x="1481456" y="1039686"/>
                </a:lnTo>
                <a:lnTo>
                  <a:pt x="1484313" y="1031739"/>
                </a:lnTo>
                <a:lnTo>
                  <a:pt x="1487806" y="1024427"/>
                </a:lnTo>
                <a:lnTo>
                  <a:pt x="1494156" y="1009805"/>
                </a:lnTo>
                <a:lnTo>
                  <a:pt x="1501141" y="996772"/>
                </a:lnTo>
                <a:lnTo>
                  <a:pt x="1508443" y="985010"/>
                </a:lnTo>
                <a:lnTo>
                  <a:pt x="1515746" y="973566"/>
                </a:lnTo>
                <a:lnTo>
                  <a:pt x="1523048" y="962758"/>
                </a:lnTo>
                <a:lnTo>
                  <a:pt x="1530986" y="952904"/>
                </a:lnTo>
                <a:lnTo>
                  <a:pt x="1538606" y="943367"/>
                </a:lnTo>
                <a:lnTo>
                  <a:pt x="1546543" y="934467"/>
                </a:lnTo>
                <a:lnTo>
                  <a:pt x="1561466" y="917301"/>
                </a:lnTo>
                <a:lnTo>
                  <a:pt x="1577341" y="900135"/>
                </a:lnTo>
                <a:lnTo>
                  <a:pt x="1584643" y="891552"/>
                </a:lnTo>
                <a:lnTo>
                  <a:pt x="1591946" y="882652"/>
                </a:lnTo>
                <a:lnTo>
                  <a:pt x="1598613" y="872797"/>
                </a:lnTo>
                <a:lnTo>
                  <a:pt x="1605281" y="862943"/>
                </a:lnTo>
                <a:lnTo>
                  <a:pt x="1611631" y="851817"/>
                </a:lnTo>
                <a:lnTo>
                  <a:pt x="1614806" y="846095"/>
                </a:lnTo>
                <a:lnTo>
                  <a:pt x="1617346" y="840055"/>
                </a:lnTo>
                <a:lnTo>
                  <a:pt x="1620203" y="833698"/>
                </a:lnTo>
                <a:lnTo>
                  <a:pt x="1623061" y="827022"/>
                </a:lnTo>
                <a:lnTo>
                  <a:pt x="1625283" y="820347"/>
                </a:lnTo>
                <a:lnTo>
                  <a:pt x="1628141" y="813035"/>
                </a:lnTo>
                <a:lnTo>
                  <a:pt x="1630046" y="805724"/>
                </a:lnTo>
                <a:lnTo>
                  <a:pt x="1632268" y="797777"/>
                </a:lnTo>
                <a:lnTo>
                  <a:pt x="1634491" y="789194"/>
                </a:lnTo>
                <a:lnTo>
                  <a:pt x="1636396" y="780611"/>
                </a:lnTo>
                <a:lnTo>
                  <a:pt x="1637983" y="771393"/>
                </a:lnTo>
                <a:lnTo>
                  <a:pt x="1639571" y="762174"/>
                </a:lnTo>
                <a:lnTo>
                  <a:pt x="1641158" y="752002"/>
                </a:lnTo>
                <a:lnTo>
                  <a:pt x="1642428" y="741829"/>
                </a:lnTo>
                <a:lnTo>
                  <a:pt x="1643381" y="730704"/>
                </a:lnTo>
                <a:lnTo>
                  <a:pt x="1644333" y="719260"/>
                </a:lnTo>
                <a:lnTo>
                  <a:pt x="1644968" y="707498"/>
                </a:lnTo>
                <a:lnTo>
                  <a:pt x="1645603" y="694783"/>
                </a:lnTo>
                <a:lnTo>
                  <a:pt x="1645921" y="681750"/>
                </a:lnTo>
                <a:lnTo>
                  <a:pt x="1645603" y="668716"/>
                </a:lnTo>
                <a:lnTo>
                  <a:pt x="1644968" y="656319"/>
                </a:lnTo>
                <a:lnTo>
                  <a:pt x="1643698" y="643922"/>
                </a:lnTo>
                <a:lnTo>
                  <a:pt x="1641793" y="632160"/>
                </a:lnTo>
                <a:lnTo>
                  <a:pt x="1639253" y="620398"/>
                </a:lnTo>
                <a:lnTo>
                  <a:pt x="1636396" y="608954"/>
                </a:lnTo>
                <a:lnTo>
                  <a:pt x="1632903" y="598464"/>
                </a:lnTo>
                <a:lnTo>
                  <a:pt x="1629411" y="587656"/>
                </a:lnTo>
                <a:lnTo>
                  <a:pt x="1624648" y="577166"/>
                </a:lnTo>
                <a:lnTo>
                  <a:pt x="1619568" y="567312"/>
                </a:lnTo>
                <a:lnTo>
                  <a:pt x="1614488" y="557775"/>
                </a:lnTo>
                <a:lnTo>
                  <a:pt x="1608456" y="548557"/>
                </a:lnTo>
                <a:lnTo>
                  <a:pt x="1602106" y="539656"/>
                </a:lnTo>
                <a:lnTo>
                  <a:pt x="1595121" y="530755"/>
                </a:lnTo>
                <a:lnTo>
                  <a:pt x="1587183" y="522808"/>
                </a:lnTo>
                <a:lnTo>
                  <a:pt x="1578611" y="514225"/>
                </a:lnTo>
                <a:lnTo>
                  <a:pt x="1569721" y="505960"/>
                </a:lnTo>
                <a:lnTo>
                  <a:pt x="1559878" y="498331"/>
                </a:lnTo>
                <a:lnTo>
                  <a:pt x="1550353" y="491338"/>
                </a:lnTo>
                <a:lnTo>
                  <a:pt x="1540193" y="484980"/>
                </a:lnTo>
                <a:lnTo>
                  <a:pt x="1529716" y="478622"/>
                </a:lnTo>
                <a:lnTo>
                  <a:pt x="1519556" y="473218"/>
                </a:lnTo>
                <a:lnTo>
                  <a:pt x="1508761" y="467814"/>
                </a:lnTo>
                <a:lnTo>
                  <a:pt x="1497966" y="463046"/>
                </a:lnTo>
                <a:lnTo>
                  <a:pt x="1487488" y="458596"/>
                </a:lnTo>
                <a:lnTo>
                  <a:pt x="1476376" y="454463"/>
                </a:lnTo>
                <a:lnTo>
                  <a:pt x="1465581" y="450967"/>
                </a:lnTo>
                <a:lnTo>
                  <a:pt x="1455103" y="447470"/>
                </a:lnTo>
                <a:lnTo>
                  <a:pt x="1444308" y="444609"/>
                </a:lnTo>
                <a:lnTo>
                  <a:pt x="1434148" y="441748"/>
                </a:lnTo>
                <a:lnTo>
                  <a:pt x="1423988" y="439523"/>
                </a:lnTo>
                <a:lnTo>
                  <a:pt x="1413828" y="437615"/>
                </a:lnTo>
                <a:lnTo>
                  <a:pt x="1404303" y="435390"/>
                </a:lnTo>
                <a:lnTo>
                  <a:pt x="1385888" y="432529"/>
                </a:lnTo>
                <a:lnTo>
                  <a:pt x="1369061" y="430304"/>
                </a:lnTo>
                <a:lnTo>
                  <a:pt x="1354456" y="428715"/>
                </a:lnTo>
                <a:lnTo>
                  <a:pt x="1342073" y="427761"/>
                </a:lnTo>
                <a:lnTo>
                  <a:pt x="1332866" y="427443"/>
                </a:lnTo>
                <a:lnTo>
                  <a:pt x="1323023" y="427125"/>
                </a:lnTo>
                <a:lnTo>
                  <a:pt x="1316038" y="427125"/>
                </a:lnTo>
                <a:close/>
                <a:moveTo>
                  <a:pt x="1309371" y="354012"/>
                </a:moveTo>
                <a:lnTo>
                  <a:pt x="1315403" y="354012"/>
                </a:lnTo>
                <a:lnTo>
                  <a:pt x="1322071" y="354012"/>
                </a:lnTo>
                <a:lnTo>
                  <a:pt x="1328103" y="354012"/>
                </a:lnTo>
                <a:lnTo>
                  <a:pt x="1337628" y="354330"/>
                </a:lnTo>
                <a:lnTo>
                  <a:pt x="1350011" y="354966"/>
                </a:lnTo>
                <a:lnTo>
                  <a:pt x="1365568" y="356237"/>
                </a:lnTo>
                <a:lnTo>
                  <a:pt x="1383666" y="358145"/>
                </a:lnTo>
                <a:lnTo>
                  <a:pt x="1403351" y="361006"/>
                </a:lnTo>
                <a:lnTo>
                  <a:pt x="1413828" y="362913"/>
                </a:lnTo>
                <a:lnTo>
                  <a:pt x="1424941" y="364820"/>
                </a:lnTo>
                <a:lnTo>
                  <a:pt x="1436371" y="367363"/>
                </a:lnTo>
                <a:lnTo>
                  <a:pt x="1448118" y="369906"/>
                </a:lnTo>
                <a:lnTo>
                  <a:pt x="1460183" y="373085"/>
                </a:lnTo>
                <a:lnTo>
                  <a:pt x="1471931" y="376264"/>
                </a:lnTo>
                <a:lnTo>
                  <a:pt x="1484313" y="380079"/>
                </a:lnTo>
                <a:lnTo>
                  <a:pt x="1497013" y="383893"/>
                </a:lnTo>
                <a:lnTo>
                  <a:pt x="1509396" y="388661"/>
                </a:lnTo>
                <a:lnTo>
                  <a:pt x="1522096" y="393748"/>
                </a:lnTo>
                <a:lnTo>
                  <a:pt x="1534478" y="399152"/>
                </a:lnTo>
                <a:lnTo>
                  <a:pt x="1547178" y="405191"/>
                </a:lnTo>
                <a:lnTo>
                  <a:pt x="1559561" y="411549"/>
                </a:lnTo>
                <a:lnTo>
                  <a:pt x="1571943" y="418542"/>
                </a:lnTo>
                <a:lnTo>
                  <a:pt x="1584008" y="425854"/>
                </a:lnTo>
                <a:lnTo>
                  <a:pt x="1595756" y="433801"/>
                </a:lnTo>
                <a:lnTo>
                  <a:pt x="1607186" y="442384"/>
                </a:lnTo>
                <a:lnTo>
                  <a:pt x="1618616" y="451602"/>
                </a:lnTo>
                <a:lnTo>
                  <a:pt x="1629728" y="461139"/>
                </a:lnTo>
                <a:lnTo>
                  <a:pt x="1640206" y="471629"/>
                </a:lnTo>
                <a:lnTo>
                  <a:pt x="1650366" y="483073"/>
                </a:lnTo>
                <a:lnTo>
                  <a:pt x="1659891" y="494199"/>
                </a:lnTo>
                <a:lnTo>
                  <a:pt x="1668463" y="506278"/>
                </a:lnTo>
                <a:lnTo>
                  <a:pt x="1672591" y="512318"/>
                </a:lnTo>
                <a:lnTo>
                  <a:pt x="1676401" y="518676"/>
                </a:lnTo>
                <a:lnTo>
                  <a:pt x="1680211" y="525033"/>
                </a:lnTo>
                <a:lnTo>
                  <a:pt x="1683703" y="531391"/>
                </a:lnTo>
                <a:lnTo>
                  <a:pt x="1690371" y="544424"/>
                </a:lnTo>
                <a:lnTo>
                  <a:pt x="1696403" y="558093"/>
                </a:lnTo>
                <a:lnTo>
                  <a:pt x="1701801" y="572398"/>
                </a:lnTo>
                <a:lnTo>
                  <a:pt x="1706563" y="586703"/>
                </a:lnTo>
                <a:lnTo>
                  <a:pt x="1710056" y="601325"/>
                </a:lnTo>
                <a:lnTo>
                  <a:pt x="1713548" y="616266"/>
                </a:lnTo>
                <a:lnTo>
                  <a:pt x="1715771" y="631842"/>
                </a:lnTo>
                <a:lnTo>
                  <a:pt x="1717993" y="647736"/>
                </a:lnTo>
                <a:lnTo>
                  <a:pt x="1718946" y="663948"/>
                </a:lnTo>
                <a:lnTo>
                  <a:pt x="1719263" y="680478"/>
                </a:lnTo>
                <a:lnTo>
                  <a:pt x="1718946" y="697644"/>
                </a:lnTo>
                <a:lnTo>
                  <a:pt x="1718311" y="712584"/>
                </a:lnTo>
                <a:lnTo>
                  <a:pt x="1717041" y="727207"/>
                </a:lnTo>
                <a:lnTo>
                  <a:pt x="1716088" y="740876"/>
                </a:lnTo>
                <a:lnTo>
                  <a:pt x="1714501" y="753909"/>
                </a:lnTo>
                <a:lnTo>
                  <a:pt x="1712913" y="766624"/>
                </a:lnTo>
                <a:lnTo>
                  <a:pt x="1711326" y="778704"/>
                </a:lnTo>
                <a:lnTo>
                  <a:pt x="1709103" y="790148"/>
                </a:lnTo>
                <a:lnTo>
                  <a:pt x="1706881" y="801274"/>
                </a:lnTo>
                <a:lnTo>
                  <a:pt x="1704658" y="812082"/>
                </a:lnTo>
                <a:lnTo>
                  <a:pt x="1701801" y="821936"/>
                </a:lnTo>
                <a:lnTo>
                  <a:pt x="1698943" y="831790"/>
                </a:lnTo>
                <a:lnTo>
                  <a:pt x="1696086" y="841009"/>
                </a:lnTo>
                <a:lnTo>
                  <a:pt x="1692911" y="849910"/>
                </a:lnTo>
                <a:lnTo>
                  <a:pt x="1689736" y="858175"/>
                </a:lnTo>
                <a:lnTo>
                  <a:pt x="1686243" y="866122"/>
                </a:lnTo>
                <a:lnTo>
                  <a:pt x="1682751" y="874069"/>
                </a:lnTo>
                <a:lnTo>
                  <a:pt x="1679258" y="881698"/>
                </a:lnTo>
                <a:lnTo>
                  <a:pt x="1675448" y="888691"/>
                </a:lnTo>
                <a:lnTo>
                  <a:pt x="1671321" y="895367"/>
                </a:lnTo>
                <a:lnTo>
                  <a:pt x="1667828" y="902042"/>
                </a:lnTo>
                <a:lnTo>
                  <a:pt x="1659573" y="914440"/>
                </a:lnTo>
                <a:lnTo>
                  <a:pt x="1651001" y="925884"/>
                </a:lnTo>
                <a:lnTo>
                  <a:pt x="1642428" y="936692"/>
                </a:lnTo>
                <a:lnTo>
                  <a:pt x="1633856" y="947182"/>
                </a:lnTo>
                <a:lnTo>
                  <a:pt x="1624648" y="957036"/>
                </a:lnTo>
                <a:lnTo>
                  <a:pt x="1615758" y="966891"/>
                </a:lnTo>
                <a:lnTo>
                  <a:pt x="1602423" y="981831"/>
                </a:lnTo>
                <a:lnTo>
                  <a:pt x="1595756" y="989460"/>
                </a:lnTo>
                <a:lnTo>
                  <a:pt x="1589406" y="997407"/>
                </a:lnTo>
                <a:lnTo>
                  <a:pt x="1583056" y="1005672"/>
                </a:lnTo>
                <a:lnTo>
                  <a:pt x="1576706" y="1014255"/>
                </a:lnTo>
                <a:lnTo>
                  <a:pt x="1570991" y="1023474"/>
                </a:lnTo>
                <a:lnTo>
                  <a:pt x="1564958" y="1033010"/>
                </a:lnTo>
                <a:lnTo>
                  <a:pt x="1559561" y="1043818"/>
                </a:lnTo>
                <a:lnTo>
                  <a:pt x="1554163" y="1054626"/>
                </a:lnTo>
                <a:lnTo>
                  <a:pt x="1549083" y="1067024"/>
                </a:lnTo>
                <a:lnTo>
                  <a:pt x="1544638" y="1080057"/>
                </a:lnTo>
                <a:lnTo>
                  <a:pt x="1540193" y="1094680"/>
                </a:lnTo>
                <a:lnTo>
                  <a:pt x="1536383" y="1110256"/>
                </a:lnTo>
                <a:lnTo>
                  <a:pt x="1532891" y="1127104"/>
                </a:lnTo>
                <a:lnTo>
                  <a:pt x="1529716" y="1144905"/>
                </a:lnTo>
                <a:lnTo>
                  <a:pt x="1529716" y="1286999"/>
                </a:lnTo>
                <a:lnTo>
                  <a:pt x="1526858" y="1293992"/>
                </a:lnTo>
                <a:lnTo>
                  <a:pt x="1525906" y="1296535"/>
                </a:lnTo>
                <a:lnTo>
                  <a:pt x="1523366" y="1300986"/>
                </a:lnTo>
                <a:lnTo>
                  <a:pt x="1520508" y="1306072"/>
                </a:lnTo>
                <a:lnTo>
                  <a:pt x="1516063" y="1312747"/>
                </a:lnTo>
                <a:lnTo>
                  <a:pt x="1510348" y="1320694"/>
                </a:lnTo>
                <a:lnTo>
                  <a:pt x="1503046" y="1328641"/>
                </a:lnTo>
                <a:lnTo>
                  <a:pt x="1499236" y="1333410"/>
                </a:lnTo>
                <a:lnTo>
                  <a:pt x="1494473" y="1337542"/>
                </a:lnTo>
                <a:lnTo>
                  <a:pt x="1489393" y="1342310"/>
                </a:lnTo>
                <a:lnTo>
                  <a:pt x="1483996" y="1346761"/>
                </a:lnTo>
                <a:lnTo>
                  <a:pt x="1478281" y="1351211"/>
                </a:lnTo>
                <a:lnTo>
                  <a:pt x="1471931" y="1355979"/>
                </a:lnTo>
                <a:lnTo>
                  <a:pt x="1465263" y="1360748"/>
                </a:lnTo>
                <a:lnTo>
                  <a:pt x="1457961" y="1365516"/>
                </a:lnTo>
                <a:lnTo>
                  <a:pt x="1450341" y="1369648"/>
                </a:lnTo>
                <a:lnTo>
                  <a:pt x="1442086" y="1374417"/>
                </a:lnTo>
                <a:lnTo>
                  <a:pt x="1432878" y="1378867"/>
                </a:lnTo>
                <a:lnTo>
                  <a:pt x="1423671" y="1382682"/>
                </a:lnTo>
                <a:lnTo>
                  <a:pt x="1413511" y="1386814"/>
                </a:lnTo>
                <a:lnTo>
                  <a:pt x="1403351" y="1390311"/>
                </a:lnTo>
                <a:lnTo>
                  <a:pt x="1392238" y="1394125"/>
                </a:lnTo>
                <a:lnTo>
                  <a:pt x="1380173" y="1397622"/>
                </a:lnTo>
                <a:lnTo>
                  <a:pt x="1367791" y="1400483"/>
                </a:lnTo>
                <a:lnTo>
                  <a:pt x="1354773" y="1403662"/>
                </a:lnTo>
                <a:lnTo>
                  <a:pt x="1341121" y="1405887"/>
                </a:lnTo>
                <a:lnTo>
                  <a:pt x="1326833" y="1407794"/>
                </a:lnTo>
                <a:lnTo>
                  <a:pt x="1324611" y="1408112"/>
                </a:lnTo>
                <a:lnTo>
                  <a:pt x="1311276" y="1407794"/>
                </a:lnTo>
                <a:lnTo>
                  <a:pt x="1296988" y="1405887"/>
                </a:lnTo>
                <a:lnTo>
                  <a:pt x="1283336" y="1403662"/>
                </a:lnTo>
                <a:lnTo>
                  <a:pt x="1270318" y="1400483"/>
                </a:lnTo>
                <a:lnTo>
                  <a:pt x="1257936" y="1397622"/>
                </a:lnTo>
                <a:lnTo>
                  <a:pt x="1246188" y="1394125"/>
                </a:lnTo>
                <a:lnTo>
                  <a:pt x="1235076" y="1390311"/>
                </a:lnTo>
                <a:lnTo>
                  <a:pt x="1224598" y="1386814"/>
                </a:lnTo>
                <a:lnTo>
                  <a:pt x="1214438" y="1382682"/>
                </a:lnTo>
                <a:lnTo>
                  <a:pt x="1205231" y="1378867"/>
                </a:lnTo>
                <a:lnTo>
                  <a:pt x="1196658" y="1374417"/>
                </a:lnTo>
                <a:lnTo>
                  <a:pt x="1192940" y="1372348"/>
                </a:lnTo>
                <a:lnTo>
                  <a:pt x="1177471" y="1376937"/>
                </a:lnTo>
                <a:lnTo>
                  <a:pt x="1156831" y="1382967"/>
                </a:lnTo>
                <a:lnTo>
                  <a:pt x="1135872" y="1388679"/>
                </a:lnTo>
                <a:lnTo>
                  <a:pt x="1094591" y="1399787"/>
                </a:lnTo>
                <a:lnTo>
                  <a:pt x="1054580" y="1409625"/>
                </a:lnTo>
                <a:lnTo>
                  <a:pt x="1017744" y="1419462"/>
                </a:lnTo>
                <a:lnTo>
                  <a:pt x="985672" y="1428031"/>
                </a:lnTo>
                <a:lnTo>
                  <a:pt x="971700" y="1432157"/>
                </a:lnTo>
                <a:lnTo>
                  <a:pt x="959633" y="1436282"/>
                </a:lnTo>
                <a:lnTo>
                  <a:pt x="949471" y="1439773"/>
                </a:lnTo>
                <a:lnTo>
                  <a:pt x="941215" y="1443581"/>
                </a:lnTo>
                <a:lnTo>
                  <a:pt x="938357" y="1445168"/>
                </a:lnTo>
                <a:lnTo>
                  <a:pt x="935499" y="1446755"/>
                </a:lnTo>
                <a:lnTo>
                  <a:pt x="933594" y="1448024"/>
                </a:lnTo>
                <a:lnTo>
                  <a:pt x="932324" y="1449928"/>
                </a:lnTo>
                <a:lnTo>
                  <a:pt x="932006" y="1451198"/>
                </a:lnTo>
                <a:lnTo>
                  <a:pt x="932006" y="1452784"/>
                </a:lnTo>
                <a:lnTo>
                  <a:pt x="932641" y="1454054"/>
                </a:lnTo>
                <a:lnTo>
                  <a:pt x="934229" y="1455641"/>
                </a:lnTo>
                <a:lnTo>
                  <a:pt x="938675" y="1457862"/>
                </a:lnTo>
                <a:lnTo>
                  <a:pt x="944390" y="1460401"/>
                </a:lnTo>
                <a:lnTo>
                  <a:pt x="950741" y="1462940"/>
                </a:lnTo>
                <a:lnTo>
                  <a:pt x="958363" y="1465161"/>
                </a:lnTo>
                <a:lnTo>
                  <a:pt x="966619" y="1467065"/>
                </a:lnTo>
                <a:lnTo>
                  <a:pt x="976145" y="1469604"/>
                </a:lnTo>
                <a:lnTo>
                  <a:pt x="985672" y="1471508"/>
                </a:lnTo>
                <a:lnTo>
                  <a:pt x="996468" y="1473412"/>
                </a:lnTo>
                <a:lnTo>
                  <a:pt x="1019014" y="1477538"/>
                </a:lnTo>
                <a:lnTo>
                  <a:pt x="1043783" y="1481029"/>
                </a:lnTo>
                <a:lnTo>
                  <a:pt x="1069505" y="1484202"/>
                </a:lnTo>
                <a:lnTo>
                  <a:pt x="1095861" y="1486741"/>
                </a:lnTo>
                <a:lnTo>
                  <a:pt x="1122218" y="1489597"/>
                </a:lnTo>
                <a:lnTo>
                  <a:pt x="1147939" y="1491819"/>
                </a:lnTo>
                <a:lnTo>
                  <a:pt x="1172708" y="1493723"/>
                </a:lnTo>
                <a:lnTo>
                  <a:pt x="1195889" y="1495309"/>
                </a:lnTo>
                <a:lnTo>
                  <a:pt x="1233995" y="1497214"/>
                </a:lnTo>
                <a:lnTo>
                  <a:pt x="1247967" y="1497848"/>
                </a:lnTo>
                <a:lnTo>
                  <a:pt x="1257811" y="1497848"/>
                </a:lnTo>
                <a:lnTo>
                  <a:pt x="1260034" y="1497848"/>
                </a:lnTo>
                <a:lnTo>
                  <a:pt x="1262574" y="1497531"/>
                </a:lnTo>
                <a:lnTo>
                  <a:pt x="1268925" y="1495944"/>
                </a:lnTo>
                <a:lnTo>
                  <a:pt x="1276864" y="1493723"/>
                </a:lnTo>
                <a:lnTo>
                  <a:pt x="1286391" y="1490549"/>
                </a:lnTo>
                <a:lnTo>
                  <a:pt x="1297187" y="1486106"/>
                </a:lnTo>
                <a:lnTo>
                  <a:pt x="1309254" y="1481663"/>
                </a:lnTo>
                <a:lnTo>
                  <a:pt x="1337516" y="1470239"/>
                </a:lnTo>
                <a:lnTo>
                  <a:pt x="1369588" y="1456593"/>
                </a:lnTo>
                <a:lnTo>
                  <a:pt x="1404836" y="1440725"/>
                </a:lnTo>
                <a:lnTo>
                  <a:pt x="1483271" y="1406768"/>
                </a:lnTo>
                <a:lnTo>
                  <a:pt x="1524870" y="1388679"/>
                </a:lnTo>
                <a:lnTo>
                  <a:pt x="1566786" y="1370908"/>
                </a:lnTo>
                <a:lnTo>
                  <a:pt x="1608703" y="1354088"/>
                </a:lnTo>
                <a:lnTo>
                  <a:pt x="1629343" y="1346154"/>
                </a:lnTo>
                <a:lnTo>
                  <a:pt x="1649666" y="1337903"/>
                </a:lnTo>
                <a:lnTo>
                  <a:pt x="1669672" y="1330604"/>
                </a:lnTo>
                <a:lnTo>
                  <a:pt x="1689043" y="1323622"/>
                </a:lnTo>
                <a:lnTo>
                  <a:pt x="1708095" y="1317275"/>
                </a:lnTo>
                <a:lnTo>
                  <a:pt x="1726513" y="1311246"/>
                </a:lnTo>
                <a:lnTo>
                  <a:pt x="1743978" y="1305851"/>
                </a:lnTo>
                <a:lnTo>
                  <a:pt x="1760491" y="1301725"/>
                </a:lnTo>
                <a:lnTo>
                  <a:pt x="1776368" y="1297599"/>
                </a:lnTo>
                <a:lnTo>
                  <a:pt x="1790976" y="1294743"/>
                </a:lnTo>
                <a:lnTo>
                  <a:pt x="1804630" y="1292204"/>
                </a:lnTo>
                <a:lnTo>
                  <a:pt x="1817650" y="1290618"/>
                </a:lnTo>
                <a:lnTo>
                  <a:pt x="1829717" y="1289031"/>
                </a:lnTo>
                <a:lnTo>
                  <a:pt x="1840831" y="1288396"/>
                </a:lnTo>
                <a:lnTo>
                  <a:pt x="1851310" y="1287762"/>
                </a:lnTo>
                <a:lnTo>
                  <a:pt x="1860836" y="1287127"/>
                </a:lnTo>
                <a:lnTo>
                  <a:pt x="1869728" y="1287762"/>
                </a:lnTo>
                <a:lnTo>
                  <a:pt x="1877984" y="1288396"/>
                </a:lnTo>
                <a:lnTo>
                  <a:pt x="1885605" y="1289348"/>
                </a:lnTo>
                <a:lnTo>
                  <a:pt x="1892274" y="1290618"/>
                </a:lnTo>
                <a:lnTo>
                  <a:pt x="1898307" y="1292204"/>
                </a:lnTo>
                <a:lnTo>
                  <a:pt x="1904023" y="1294426"/>
                </a:lnTo>
                <a:lnTo>
                  <a:pt x="1908469" y="1296647"/>
                </a:lnTo>
                <a:lnTo>
                  <a:pt x="1912914" y="1298869"/>
                </a:lnTo>
                <a:lnTo>
                  <a:pt x="1916725" y="1302042"/>
                </a:lnTo>
                <a:lnTo>
                  <a:pt x="1919901" y="1304899"/>
                </a:lnTo>
                <a:lnTo>
                  <a:pt x="1922441" y="1308389"/>
                </a:lnTo>
                <a:lnTo>
                  <a:pt x="1924664" y="1311880"/>
                </a:lnTo>
                <a:lnTo>
                  <a:pt x="1926252" y="1315688"/>
                </a:lnTo>
                <a:lnTo>
                  <a:pt x="1927522" y="1319497"/>
                </a:lnTo>
                <a:lnTo>
                  <a:pt x="1928157" y="1323622"/>
                </a:lnTo>
                <a:lnTo>
                  <a:pt x="1928474" y="1328065"/>
                </a:lnTo>
                <a:lnTo>
                  <a:pt x="1928474" y="1332825"/>
                </a:lnTo>
                <a:lnTo>
                  <a:pt x="1928157" y="1336951"/>
                </a:lnTo>
                <a:lnTo>
                  <a:pt x="1927522" y="1342029"/>
                </a:lnTo>
                <a:lnTo>
                  <a:pt x="1926252" y="1346789"/>
                </a:lnTo>
                <a:lnTo>
                  <a:pt x="1924981" y="1351549"/>
                </a:lnTo>
                <a:lnTo>
                  <a:pt x="1923711" y="1356627"/>
                </a:lnTo>
                <a:lnTo>
                  <a:pt x="1921488" y="1361704"/>
                </a:lnTo>
                <a:lnTo>
                  <a:pt x="1919583" y="1366782"/>
                </a:lnTo>
                <a:lnTo>
                  <a:pt x="1917728" y="1370490"/>
                </a:lnTo>
                <a:lnTo>
                  <a:pt x="1673225" y="1539875"/>
                </a:lnTo>
                <a:lnTo>
                  <a:pt x="1839536" y="1455101"/>
                </a:lnTo>
                <a:lnTo>
                  <a:pt x="1835829" y="1457509"/>
                </a:lnTo>
                <a:lnTo>
                  <a:pt x="1835750" y="1457545"/>
                </a:lnTo>
                <a:lnTo>
                  <a:pt x="1831940" y="1459449"/>
                </a:lnTo>
                <a:lnTo>
                  <a:pt x="1834797" y="1458179"/>
                </a:lnTo>
                <a:lnTo>
                  <a:pt x="1835829" y="1457509"/>
                </a:lnTo>
                <a:lnTo>
                  <a:pt x="1846229" y="1452784"/>
                </a:lnTo>
                <a:lnTo>
                  <a:pt x="1861789" y="1446437"/>
                </a:lnTo>
                <a:lnTo>
                  <a:pt x="1871633" y="1442629"/>
                </a:lnTo>
                <a:lnTo>
                  <a:pt x="1882112" y="1438821"/>
                </a:lnTo>
                <a:lnTo>
                  <a:pt x="1893226" y="1435013"/>
                </a:lnTo>
                <a:lnTo>
                  <a:pt x="1905293" y="1431204"/>
                </a:lnTo>
                <a:lnTo>
                  <a:pt x="1917995" y="1427714"/>
                </a:lnTo>
                <a:lnTo>
                  <a:pt x="1930697" y="1424857"/>
                </a:lnTo>
                <a:lnTo>
                  <a:pt x="1944034" y="1422001"/>
                </a:lnTo>
                <a:lnTo>
                  <a:pt x="1957054" y="1420097"/>
                </a:lnTo>
                <a:lnTo>
                  <a:pt x="1970391" y="1418828"/>
                </a:lnTo>
                <a:lnTo>
                  <a:pt x="1977059" y="1418510"/>
                </a:lnTo>
                <a:lnTo>
                  <a:pt x="1983410" y="1418193"/>
                </a:lnTo>
                <a:lnTo>
                  <a:pt x="1989761" y="1418510"/>
                </a:lnTo>
                <a:lnTo>
                  <a:pt x="1995795" y="1418828"/>
                </a:lnTo>
                <a:lnTo>
                  <a:pt x="2001828" y="1419780"/>
                </a:lnTo>
                <a:lnTo>
                  <a:pt x="2007862" y="1420732"/>
                </a:lnTo>
                <a:lnTo>
                  <a:pt x="2013577" y="1421684"/>
                </a:lnTo>
                <a:lnTo>
                  <a:pt x="2018658" y="1423588"/>
                </a:lnTo>
                <a:lnTo>
                  <a:pt x="2023739" y="1425175"/>
                </a:lnTo>
                <a:lnTo>
                  <a:pt x="2028820" y="1427079"/>
                </a:lnTo>
                <a:lnTo>
                  <a:pt x="2033265" y="1429618"/>
                </a:lnTo>
                <a:lnTo>
                  <a:pt x="2037394" y="1431839"/>
                </a:lnTo>
                <a:lnTo>
                  <a:pt x="2041839" y="1434378"/>
                </a:lnTo>
                <a:lnTo>
                  <a:pt x="2045650" y="1437234"/>
                </a:lnTo>
                <a:lnTo>
                  <a:pt x="2048825" y="1439773"/>
                </a:lnTo>
                <a:lnTo>
                  <a:pt x="2052001" y="1442946"/>
                </a:lnTo>
                <a:lnTo>
                  <a:pt x="2054859" y="1445803"/>
                </a:lnTo>
                <a:lnTo>
                  <a:pt x="2057082" y="1449294"/>
                </a:lnTo>
                <a:lnTo>
                  <a:pt x="2059305" y="1452467"/>
                </a:lnTo>
                <a:lnTo>
                  <a:pt x="2060892" y="1455958"/>
                </a:lnTo>
                <a:lnTo>
                  <a:pt x="2062162" y="1459131"/>
                </a:lnTo>
                <a:lnTo>
                  <a:pt x="2063115" y="1462622"/>
                </a:lnTo>
                <a:lnTo>
                  <a:pt x="2063433" y="1465796"/>
                </a:lnTo>
                <a:lnTo>
                  <a:pt x="2063750" y="1469287"/>
                </a:lnTo>
                <a:lnTo>
                  <a:pt x="2063433" y="1472778"/>
                </a:lnTo>
                <a:lnTo>
                  <a:pt x="2062480" y="1476268"/>
                </a:lnTo>
                <a:lnTo>
                  <a:pt x="2061210" y="1479442"/>
                </a:lnTo>
                <a:lnTo>
                  <a:pt x="2059622" y="1482933"/>
                </a:lnTo>
                <a:lnTo>
                  <a:pt x="2057082" y="1485789"/>
                </a:lnTo>
                <a:lnTo>
                  <a:pt x="2054541" y="1489280"/>
                </a:lnTo>
                <a:lnTo>
                  <a:pt x="2051048" y="1492136"/>
                </a:lnTo>
                <a:lnTo>
                  <a:pt x="2047555" y="1495309"/>
                </a:lnTo>
                <a:lnTo>
                  <a:pt x="2043110" y="1497848"/>
                </a:lnTo>
                <a:lnTo>
                  <a:pt x="2038029" y="1500704"/>
                </a:lnTo>
                <a:lnTo>
                  <a:pt x="2017071" y="1511494"/>
                </a:lnTo>
                <a:lnTo>
                  <a:pt x="1995795" y="1522919"/>
                </a:lnTo>
                <a:lnTo>
                  <a:pt x="1975154" y="1534344"/>
                </a:lnTo>
                <a:lnTo>
                  <a:pt x="1956101" y="1545451"/>
                </a:lnTo>
                <a:lnTo>
                  <a:pt x="1926252" y="1562271"/>
                </a:lnTo>
                <a:lnTo>
                  <a:pt x="1914502" y="1569252"/>
                </a:lnTo>
                <a:lnTo>
                  <a:pt x="1983410" y="1527997"/>
                </a:lnTo>
                <a:lnTo>
                  <a:pt x="1511215" y="1778704"/>
                </a:lnTo>
                <a:lnTo>
                  <a:pt x="1498196" y="1785369"/>
                </a:lnTo>
                <a:lnTo>
                  <a:pt x="1482953" y="1792985"/>
                </a:lnTo>
                <a:lnTo>
                  <a:pt x="1462948" y="1802823"/>
                </a:lnTo>
                <a:lnTo>
                  <a:pt x="1438814" y="1814248"/>
                </a:lnTo>
                <a:lnTo>
                  <a:pt x="1410870" y="1827259"/>
                </a:lnTo>
                <a:lnTo>
                  <a:pt x="1380385" y="1841223"/>
                </a:lnTo>
                <a:lnTo>
                  <a:pt x="1347678" y="1855186"/>
                </a:lnTo>
                <a:lnTo>
                  <a:pt x="1313382" y="1869150"/>
                </a:lnTo>
                <a:lnTo>
                  <a:pt x="1295917" y="1876131"/>
                </a:lnTo>
                <a:lnTo>
                  <a:pt x="1278769" y="1882796"/>
                </a:lnTo>
                <a:lnTo>
                  <a:pt x="1260987" y="1889143"/>
                </a:lnTo>
                <a:lnTo>
                  <a:pt x="1243204" y="1895172"/>
                </a:lnTo>
                <a:lnTo>
                  <a:pt x="1225739" y="1900885"/>
                </a:lnTo>
                <a:lnTo>
                  <a:pt x="1208909" y="1905962"/>
                </a:lnTo>
                <a:lnTo>
                  <a:pt x="1191761" y="1910723"/>
                </a:lnTo>
                <a:lnTo>
                  <a:pt x="1175248" y="1914848"/>
                </a:lnTo>
                <a:lnTo>
                  <a:pt x="1159371" y="1918656"/>
                </a:lnTo>
                <a:lnTo>
                  <a:pt x="1144129" y="1921513"/>
                </a:lnTo>
                <a:lnTo>
                  <a:pt x="1129204" y="1923417"/>
                </a:lnTo>
                <a:lnTo>
                  <a:pt x="1115232" y="1925004"/>
                </a:lnTo>
                <a:lnTo>
                  <a:pt x="1108563" y="1925321"/>
                </a:lnTo>
                <a:lnTo>
                  <a:pt x="1102212" y="1925638"/>
                </a:lnTo>
                <a:lnTo>
                  <a:pt x="1095861" y="1925638"/>
                </a:lnTo>
                <a:lnTo>
                  <a:pt x="1089828" y="1925321"/>
                </a:lnTo>
                <a:lnTo>
                  <a:pt x="1076808" y="1924051"/>
                </a:lnTo>
                <a:lnTo>
                  <a:pt x="1061884" y="1922465"/>
                </a:lnTo>
                <a:lnTo>
                  <a:pt x="1025683" y="1918656"/>
                </a:lnTo>
                <a:lnTo>
                  <a:pt x="983131" y="1912944"/>
                </a:lnTo>
                <a:lnTo>
                  <a:pt x="934546" y="1906280"/>
                </a:lnTo>
                <a:lnTo>
                  <a:pt x="824992" y="1890412"/>
                </a:lnTo>
                <a:lnTo>
                  <a:pt x="707181" y="1872958"/>
                </a:lnTo>
                <a:lnTo>
                  <a:pt x="589688" y="1856138"/>
                </a:lnTo>
                <a:lnTo>
                  <a:pt x="534117" y="1848522"/>
                </a:lnTo>
                <a:lnTo>
                  <a:pt x="482357" y="1841540"/>
                </a:lnTo>
                <a:lnTo>
                  <a:pt x="435677" y="1835828"/>
                </a:lnTo>
                <a:lnTo>
                  <a:pt x="394713" y="1831385"/>
                </a:lnTo>
                <a:lnTo>
                  <a:pt x="376613" y="1829798"/>
                </a:lnTo>
                <a:lnTo>
                  <a:pt x="361053" y="1828529"/>
                </a:lnTo>
                <a:lnTo>
                  <a:pt x="347399" y="1827577"/>
                </a:lnTo>
                <a:lnTo>
                  <a:pt x="335967" y="1827259"/>
                </a:lnTo>
                <a:lnTo>
                  <a:pt x="314056" y="1827577"/>
                </a:lnTo>
                <a:lnTo>
                  <a:pt x="289922" y="1827894"/>
                </a:lnTo>
                <a:lnTo>
                  <a:pt x="237209" y="1829481"/>
                </a:lnTo>
                <a:lnTo>
                  <a:pt x="181321" y="1831385"/>
                </a:lnTo>
                <a:lnTo>
                  <a:pt x="126702" y="1833606"/>
                </a:lnTo>
                <a:lnTo>
                  <a:pt x="37153" y="1837732"/>
                </a:lnTo>
                <a:lnTo>
                  <a:pt x="0" y="1839636"/>
                </a:lnTo>
                <a:lnTo>
                  <a:pt x="19053" y="1500704"/>
                </a:lnTo>
                <a:lnTo>
                  <a:pt x="28580" y="1501657"/>
                </a:lnTo>
                <a:lnTo>
                  <a:pt x="54301" y="1503878"/>
                </a:lnTo>
                <a:lnTo>
                  <a:pt x="72084" y="1505147"/>
                </a:lnTo>
                <a:lnTo>
                  <a:pt x="92089" y="1506099"/>
                </a:lnTo>
                <a:lnTo>
                  <a:pt x="114318" y="1507369"/>
                </a:lnTo>
                <a:lnTo>
                  <a:pt x="137499" y="1507686"/>
                </a:lnTo>
                <a:lnTo>
                  <a:pt x="161632" y="1507369"/>
                </a:lnTo>
                <a:lnTo>
                  <a:pt x="173699" y="1506734"/>
                </a:lnTo>
                <a:lnTo>
                  <a:pt x="186084" y="1505782"/>
                </a:lnTo>
                <a:lnTo>
                  <a:pt x="198151" y="1504830"/>
                </a:lnTo>
                <a:lnTo>
                  <a:pt x="210217" y="1503878"/>
                </a:lnTo>
                <a:lnTo>
                  <a:pt x="221649" y="1502291"/>
                </a:lnTo>
                <a:lnTo>
                  <a:pt x="233399" y="1500704"/>
                </a:lnTo>
                <a:lnTo>
                  <a:pt x="244513" y="1498483"/>
                </a:lnTo>
                <a:lnTo>
                  <a:pt x="255627" y="1496262"/>
                </a:lnTo>
                <a:lnTo>
                  <a:pt x="265471" y="1493088"/>
                </a:lnTo>
                <a:lnTo>
                  <a:pt x="275315" y="1490232"/>
                </a:lnTo>
                <a:lnTo>
                  <a:pt x="284524" y="1486424"/>
                </a:lnTo>
                <a:lnTo>
                  <a:pt x="292780" y="1482615"/>
                </a:lnTo>
                <a:lnTo>
                  <a:pt x="300719" y="1478172"/>
                </a:lnTo>
                <a:lnTo>
                  <a:pt x="304212" y="1475634"/>
                </a:lnTo>
                <a:lnTo>
                  <a:pt x="307705" y="1473095"/>
                </a:lnTo>
                <a:lnTo>
                  <a:pt x="321677" y="1462622"/>
                </a:lnTo>
                <a:lnTo>
                  <a:pt x="337872" y="1450880"/>
                </a:lnTo>
                <a:lnTo>
                  <a:pt x="355972" y="1438821"/>
                </a:lnTo>
                <a:lnTo>
                  <a:pt x="375978" y="1426127"/>
                </a:lnTo>
                <a:lnTo>
                  <a:pt x="396936" y="1413433"/>
                </a:lnTo>
                <a:lnTo>
                  <a:pt x="418847" y="1400421"/>
                </a:lnTo>
                <a:lnTo>
                  <a:pt x="441075" y="1387727"/>
                </a:lnTo>
                <a:lnTo>
                  <a:pt x="463621" y="1375351"/>
                </a:lnTo>
                <a:lnTo>
                  <a:pt x="485850" y="1363291"/>
                </a:lnTo>
                <a:lnTo>
                  <a:pt x="508078" y="1352184"/>
                </a:lnTo>
                <a:lnTo>
                  <a:pt x="529037" y="1341711"/>
                </a:lnTo>
                <a:lnTo>
                  <a:pt x="549042" y="1332191"/>
                </a:lnTo>
                <a:lnTo>
                  <a:pt x="567142" y="1323940"/>
                </a:lnTo>
                <a:lnTo>
                  <a:pt x="583972" y="1317275"/>
                </a:lnTo>
                <a:lnTo>
                  <a:pt x="597945" y="1311880"/>
                </a:lnTo>
                <a:lnTo>
                  <a:pt x="604296" y="1309976"/>
                </a:lnTo>
                <a:lnTo>
                  <a:pt x="609694" y="1308389"/>
                </a:lnTo>
                <a:lnTo>
                  <a:pt x="616680" y="1307120"/>
                </a:lnTo>
                <a:lnTo>
                  <a:pt x="626524" y="1304899"/>
                </a:lnTo>
                <a:lnTo>
                  <a:pt x="655103" y="1299821"/>
                </a:lnTo>
                <a:lnTo>
                  <a:pt x="693844" y="1293474"/>
                </a:lnTo>
                <a:lnTo>
                  <a:pt x="740842" y="1286492"/>
                </a:lnTo>
                <a:lnTo>
                  <a:pt x="794507" y="1279193"/>
                </a:lnTo>
                <a:lnTo>
                  <a:pt x="853254" y="1271894"/>
                </a:lnTo>
                <a:lnTo>
                  <a:pt x="884056" y="1268403"/>
                </a:lnTo>
                <a:lnTo>
                  <a:pt x="915176" y="1264912"/>
                </a:lnTo>
                <a:lnTo>
                  <a:pt x="946931" y="1261421"/>
                </a:lnTo>
                <a:lnTo>
                  <a:pt x="979003" y="1258565"/>
                </a:lnTo>
                <a:lnTo>
                  <a:pt x="1010758" y="1256026"/>
                </a:lnTo>
                <a:lnTo>
                  <a:pt x="1042195" y="1253488"/>
                </a:lnTo>
                <a:lnTo>
                  <a:pt x="1073633" y="1251583"/>
                </a:lnTo>
                <a:lnTo>
                  <a:pt x="1103800" y="1249997"/>
                </a:lnTo>
                <a:lnTo>
                  <a:pt x="1108711" y="1249733"/>
                </a:lnTo>
                <a:lnTo>
                  <a:pt x="1108711" y="1144905"/>
                </a:lnTo>
                <a:lnTo>
                  <a:pt x="1105218" y="1127104"/>
                </a:lnTo>
                <a:lnTo>
                  <a:pt x="1102043" y="1110256"/>
                </a:lnTo>
                <a:lnTo>
                  <a:pt x="1097916" y="1094680"/>
                </a:lnTo>
                <a:lnTo>
                  <a:pt x="1093788" y="1080057"/>
                </a:lnTo>
                <a:lnTo>
                  <a:pt x="1089026" y="1067024"/>
                </a:lnTo>
                <a:lnTo>
                  <a:pt x="1083946" y="1054626"/>
                </a:lnTo>
                <a:lnTo>
                  <a:pt x="1078866" y="1043818"/>
                </a:lnTo>
                <a:lnTo>
                  <a:pt x="1073468" y="1033010"/>
                </a:lnTo>
                <a:lnTo>
                  <a:pt x="1067753" y="1023474"/>
                </a:lnTo>
                <a:lnTo>
                  <a:pt x="1061721" y="1014255"/>
                </a:lnTo>
                <a:lnTo>
                  <a:pt x="1055371" y="1005672"/>
                </a:lnTo>
                <a:lnTo>
                  <a:pt x="1049021" y="997407"/>
                </a:lnTo>
                <a:lnTo>
                  <a:pt x="1042671" y="989460"/>
                </a:lnTo>
                <a:lnTo>
                  <a:pt x="1036003" y="981831"/>
                </a:lnTo>
                <a:lnTo>
                  <a:pt x="1022668" y="966891"/>
                </a:lnTo>
                <a:lnTo>
                  <a:pt x="1013461" y="957036"/>
                </a:lnTo>
                <a:lnTo>
                  <a:pt x="1004888" y="947182"/>
                </a:lnTo>
                <a:lnTo>
                  <a:pt x="995681" y="936692"/>
                </a:lnTo>
                <a:lnTo>
                  <a:pt x="987108" y="925884"/>
                </a:lnTo>
                <a:lnTo>
                  <a:pt x="978853" y="914440"/>
                </a:lnTo>
                <a:lnTo>
                  <a:pt x="970916" y="902042"/>
                </a:lnTo>
                <a:lnTo>
                  <a:pt x="966788" y="895367"/>
                </a:lnTo>
                <a:lnTo>
                  <a:pt x="962978" y="888691"/>
                </a:lnTo>
                <a:lnTo>
                  <a:pt x="959168" y="881698"/>
                </a:lnTo>
                <a:lnTo>
                  <a:pt x="955676" y="874069"/>
                </a:lnTo>
                <a:lnTo>
                  <a:pt x="952183" y="866122"/>
                </a:lnTo>
                <a:lnTo>
                  <a:pt x="948691" y="858175"/>
                </a:lnTo>
                <a:lnTo>
                  <a:pt x="945516" y="849910"/>
                </a:lnTo>
                <a:lnTo>
                  <a:pt x="942341" y="841009"/>
                </a:lnTo>
                <a:lnTo>
                  <a:pt x="939483" y="831790"/>
                </a:lnTo>
                <a:lnTo>
                  <a:pt x="936626" y="821936"/>
                </a:lnTo>
                <a:lnTo>
                  <a:pt x="934086" y="812082"/>
                </a:lnTo>
                <a:lnTo>
                  <a:pt x="931863" y="801274"/>
                </a:lnTo>
                <a:lnTo>
                  <a:pt x="929323" y="790148"/>
                </a:lnTo>
                <a:lnTo>
                  <a:pt x="927418" y="778704"/>
                </a:lnTo>
                <a:lnTo>
                  <a:pt x="925513" y="766624"/>
                </a:lnTo>
                <a:lnTo>
                  <a:pt x="923608" y="753909"/>
                </a:lnTo>
                <a:lnTo>
                  <a:pt x="922338" y="740876"/>
                </a:lnTo>
                <a:lnTo>
                  <a:pt x="921068" y="727207"/>
                </a:lnTo>
                <a:lnTo>
                  <a:pt x="920433" y="712584"/>
                </a:lnTo>
                <a:lnTo>
                  <a:pt x="919481" y="697644"/>
                </a:lnTo>
                <a:lnTo>
                  <a:pt x="919163" y="680478"/>
                </a:lnTo>
                <a:lnTo>
                  <a:pt x="919481" y="663948"/>
                </a:lnTo>
                <a:lnTo>
                  <a:pt x="920751" y="647736"/>
                </a:lnTo>
                <a:lnTo>
                  <a:pt x="922338" y="631842"/>
                </a:lnTo>
                <a:lnTo>
                  <a:pt x="924561" y="616266"/>
                </a:lnTo>
                <a:lnTo>
                  <a:pt x="928053" y="601325"/>
                </a:lnTo>
                <a:lnTo>
                  <a:pt x="932181" y="586703"/>
                </a:lnTo>
                <a:lnTo>
                  <a:pt x="936308" y="572398"/>
                </a:lnTo>
                <a:lnTo>
                  <a:pt x="941706" y="558093"/>
                </a:lnTo>
                <a:lnTo>
                  <a:pt x="947738" y="544424"/>
                </a:lnTo>
                <a:lnTo>
                  <a:pt x="954406" y="531391"/>
                </a:lnTo>
                <a:lnTo>
                  <a:pt x="958216" y="525033"/>
                </a:lnTo>
                <a:lnTo>
                  <a:pt x="961708" y="518676"/>
                </a:lnTo>
                <a:lnTo>
                  <a:pt x="965836" y="512318"/>
                </a:lnTo>
                <a:lnTo>
                  <a:pt x="969646" y="506278"/>
                </a:lnTo>
                <a:lnTo>
                  <a:pt x="978853" y="494199"/>
                </a:lnTo>
                <a:lnTo>
                  <a:pt x="988061" y="483073"/>
                </a:lnTo>
                <a:lnTo>
                  <a:pt x="998221" y="471629"/>
                </a:lnTo>
                <a:lnTo>
                  <a:pt x="1008698" y="461139"/>
                </a:lnTo>
                <a:lnTo>
                  <a:pt x="1019811" y="451602"/>
                </a:lnTo>
                <a:lnTo>
                  <a:pt x="1030923" y="442384"/>
                </a:lnTo>
                <a:lnTo>
                  <a:pt x="1042671" y="433801"/>
                </a:lnTo>
                <a:lnTo>
                  <a:pt x="1054736" y="425854"/>
                </a:lnTo>
                <a:lnTo>
                  <a:pt x="1066483" y="418542"/>
                </a:lnTo>
                <a:lnTo>
                  <a:pt x="1078866" y="411549"/>
                </a:lnTo>
                <a:lnTo>
                  <a:pt x="1091248" y="405191"/>
                </a:lnTo>
                <a:lnTo>
                  <a:pt x="1103631" y="399152"/>
                </a:lnTo>
                <a:lnTo>
                  <a:pt x="1116331" y="393748"/>
                </a:lnTo>
                <a:lnTo>
                  <a:pt x="1128713" y="388661"/>
                </a:lnTo>
                <a:lnTo>
                  <a:pt x="1141413" y="383893"/>
                </a:lnTo>
                <a:lnTo>
                  <a:pt x="1153796" y="380079"/>
                </a:lnTo>
                <a:lnTo>
                  <a:pt x="1166178" y="376264"/>
                </a:lnTo>
                <a:lnTo>
                  <a:pt x="1178243" y="373085"/>
                </a:lnTo>
                <a:lnTo>
                  <a:pt x="1190308" y="369906"/>
                </a:lnTo>
                <a:lnTo>
                  <a:pt x="1201738" y="367363"/>
                </a:lnTo>
                <a:lnTo>
                  <a:pt x="1213168" y="364820"/>
                </a:lnTo>
                <a:lnTo>
                  <a:pt x="1224281" y="362595"/>
                </a:lnTo>
                <a:lnTo>
                  <a:pt x="1235076" y="361006"/>
                </a:lnTo>
                <a:lnTo>
                  <a:pt x="1254761" y="358145"/>
                </a:lnTo>
                <a:lnTo>
                  <a:pt x="1272223" y="356237"/>
                </a:lnTo>
                <a:lnTo>
                  <a:pt x="1287781" y="354966"/>
                </a:lnTo>
                <a:lnTo>
                  <a:pt x="1300163" y="354330"/>
                </a:lnTo>
                <a:lnTo>
                  <a:pt x="1309371" y="354012"/>
                </a:lnTo>
                <a:close/>
                <a:moveTo>
                  <a:pt x="1815403" y="215900"/>
                </a:moveTo>
                <a:lnTo>
                  <a:pt x="1818266" y="216218"/>
                </a:lnTo>
                <a:lnTo>
                  <a:pt x="1821764" y="216535"/>
                </a:lnTo>
                <a:lnTo>
                  <a:pt x="1824945" y="217170"/>
                </a:lnTo>
                <a:lnTo>
                  <a:pt x="1828126" y="218758"/>
                </a:lnTo>
                <a:lnTo>
                  <a:pt x="1830989" y="220028"/>
                </a:lnTo>
                <a:lnTo>
                  <a:pt x="1834170" y="221615"/>
                </a:lnTo>
                <a:lnTo>
                  <a:pt x="1836715" y="223520"/>
                </a:lnTo>
                <a:lnTo>
                  <a:pt x="1839577" y="226060"/>
                </a:lnTo>
                <a:lnTo>
                  <a:pt x="1841804" y="228600"/>
                </a:lnTo>
                <a:lnTo>
                  <a:pt x="1843713" y="231458"/>
                </a:lnTo>
                <a:lnTo>
                  <a:pt x="1845621" y="234315"/>
                </a:lnTo>
                <a:lnTo>
                  <a:pt x="1847212" y="237490"/>
                </a:lnTo>
                <a:lnTo>
                  <a:pt x="1848166" y="240348"/>
                </a:lnTo>
                <a:lnTo>
                  <a:pt x="1848802" y="243523"/>
                </a:lnTo>
                <a:lnTo>
                  <a:pt x="1849438" y="247015"/>
                </a:lnTo>
                <a:lnTo>
                  <a:pt x="1849438" y="250508"/>
                </a:lnTo>
                <a:lnTo>
                  <a:pt x="1849438" y="253365"/>
                </a:lnTo>
                <a:lnTo>
                  <a:pt x="1848802" y="256858"/>
                </a:lnTo>
                <a:lnTo>
                  <a:pt x="1848166" y="260033"/>
                </a:lnTo>
                <a:lnTo>
                  <a:pt x="1847212" y="263208"/>
                </a:lnTo>
                <a:lnTo>
                  <a:pt x="1845621" y="266065"/>
                </a:lnTo>
                <a:lnTo>
                  <a:pt x="1843713" y="268923"/>
                </a:lnTo>
                <a:lnTo>
                  <a:pt x="1841804" y="271780"/>
                </a:lnTo>
                <a:lnTo>
                  <a:pt x="1839577" y="274320"/>
                </a:lnTo>
                <a:lnTo>
                  <a:pt x="1736517" y="377190"/>
                </a:lnTo>
                <a:lnTo>
                  <a:pt x="1733654" y="379730"/>
                </a:lnTo>
                <a:lnTo>
                  <a:pt x="1731109" y="381635"/>
                </a:lnTo>
                <a:lnTo>
                  <a:pt x="1727928" y="383223"/>
                </a:lnTo>
                <a:lnTo>
                  <a:pt x="1725065" y="384810"/>
                </a:lnTo>
                <a:lnTo>
                  <a:pt x="1721885" y="386080"/>
                </a:lnTo>
                <a:lnTo>
                  <a:pt x="1718704" y="386715"/>
                </a:lnTo>
                <a:lnTo>
                  <a:pt x="1715205" y="387350"/>
                </a:lnTo>
                <a:lnTo>
                  <a:pt x="1712342" y="387350"/>
                </a:lnTo>
                <a:lnTo>
                  <a:pt x="1708843" y="387350"/>
                </a:lnTo>
                <a:lnTo>
                  <a:pt x="1705662" y="386715"/>
                </a:lnTo>
                <a:lnTo>
                  <a:pt x="1702163" y="386080"/>
                </a:lnTo>
                <a:lnTo>
                  <a:pt x="1699300" y="384810"/>
                </a:lnTo>
                <a:lnTo>
                  <a:pt x="1696119" y="383223"/>
                </a:lnTo>
                <a:lnTo>
                  <a:pt x="1693257" y="381635"/>
                </a:lnTo>
                <a:lnTo>
                  <a:pt x="1690394" y="379730"/>
                </a:lnTo>
                <a:lnTo>
                  <a:pt x="1687849" y="377190"/>
                </a:lnTo>
                <a:lnTo>
                  <a:pt x="1685622" y="374650"/>
                </a:lnTo>
                <a:lnTo>
                  <a:pt x="1683396" y="371793"/>
                </a:lnTo>
                <a:lnTo>
                  <a:pt x="1681805" y="368935"/>
                </a:lnTo>
                <a:lnTo>
                  <a:pt x="1680533" y="365760"/>
                </a:lnTo>
                <a:lnTo>
                  <a:pt x="1679261" y="362903"/>
                </a:lnTo>
                <a:lnTo>
                  <a:pt x="1678624" y="359410"/>
                </a:lnTo>
                <a:lnTo>
                  <a:pt x="1678306" y="356235"/>
                </a:lnTo>
                <a:lnTo>
                  <a:pt x="1677988" y="353378"/>
                </a:lnTo>
                <a:lnTo>
                  <a:pt x="1678306" y="349885"/>
                </a:lnTo>
                <a:lnTo>
                  <a:pt x="1678624" y="346393"/>
                </a:lnTo>
                <a:lnTo>
                  <a:pt x="1679261" y="343218"/>
                </a:lnTo>
                <a:lnTo>
                  <a:pt x="1680533" y="340043"/>
                </a:lnTo>
                <a:lnTo>
                  <a:pt x="1681805" y="337185"/>
                </a:lnTo>
                <a:lnTo>
                  <a:pt x="1683396" y="334328"/>
                </a:lnTo>
                <a:lnTo>
                  <a:pt x="1685622" y="331470"/>
                </a:lnTo>
                <a:lnTo>
                  <a:pt x="1687849" y="328930"/>
                </a:lnTo>
                <a:lnTo>
                  <a:pt x="1790910" y="226060"/>
                </a:lnTo>
                <a:lnTo>
                  <a:pt x="1793455" y="223520"/>
                </a:lnTo>
                <a:lnTo>
                  <a:pt x="1796317" y="221615"/>
                </a:lnTo>
                <a:lnTo>
                  <a:pt x="1799180" y="220028"/>
                </a:lnTo>
                <a:lnTo>
                  <a:pt x="1802361" y="218758"/>
                </a:lnTo>
                <a:lnTo>
                  <a:pt x="1805224" y="217170"/>
                </a:lnTo>
                <a:lnTo>
                  <a:pt x="1808723" y="216535"/>
                </a:lnTo>
                <a:lnTo>
                  <a:pt x="1811904" y="216218"/>
                </a:lnTo>
                <a:lnTo>
                  <a:pt x="1815403" y="215900"/>
                </a:lnTo>
                <a:close/>
                <a:moveTo>
                  <a:pt x="851599" y="215900"/>
                </a:moveTo>
                <a:lnTo>
                  <a:pt x="855065" y="216218"/>
                </a:lnTo>
                <a:lnTo>
                  <a:pt x="857902" y="216535"/>
                </a:lnTo>
                <a:lnTo>
                  <a:pt x="861368" y="217170"/>
                </a:lnTo>
                <a:lnTo>
                  <a:pt x="864205" y="218758"/>
                </a:lnTo>
                <a:lnTo>
                  <a:pt x="867356" y="220028"/>
                </a:lnTo>
                <a:lnTo>
                  <a:pt x="870192" y="221615"/>
                </a:lnTo>
                <a:lnTo>
                  <a:pt x="872713" y="223520"/>
                </a:lnTo>
                <a:lnTo>
                  <a:pt x="875550" y="226060"/>
                </a:lnTo>
                <a:lnTo>
                  <a:pt x="977657" y="328930"/>
                </a:lnTo>
                <a:lnTo>
                  <a:pt x="979863" y="331470"/>
                </a:lnTo>
                <a:lnTo>
                  <a:pt x="981754" y="334328"/>
                </a:lnTo>
                <a:lnTo>
                  <a:pt x="983960" y="337185"/>
                </a:lnTo>
                <a:lnTo>
                  <a:pt x="985220" y="340043"/>
                </a:lnTo>
                <a:lnTo>
                  <a:pt x="986166" y="343218"/>
                </a:lnTo>
                <a:lnTo>
                  <a:pt x="986796" y="346393"/>
                </a:lnTo>
                <a:lnTo>
                  <a:pt x="987426" y="349885"/>
                </a:lnTo>
                <a:lnTo>
                  <a:pt x="987426" y="353378"/>
                </a:lnTo>
                <a:lnTo>
                  <a:pt x="987426" y="356235"/>
                </a:lnTo>
                <a:lnTo>
                  <a:pt x="986796" y="359410"/>
                </a:lnTo>
                <a:lnTo>
                  <a:pt x="986166" y="362903"/>
                </a:lnTo>
                <a:lnTo>
                  <a:pt x="985220" y="365760"/>
                </a:lnTo>
                <a:lnTo>
                  <a:pt x="983960" y="368935"/>
                </a:lnTo>
                <a:lnTo>
                  <a:pt x="981754" y="371793"/>
                </a:lnTo>
                <a:lnTo>
                  <a:pt x="979863" y="374650"/>
                </a:lnTo>
                <a:lnTo>
                  <a:pt x="977657" y="377190"/>
                </a:lnTo>
                <a:lnTo>
                  <a:pt x="975135" y="379730"/>
                </a:lnTo>
                <a:lnTo>
                  <a:pt x="972299" y="381635"/>
                </a:lnTo>
                <a:lnTo>
                  <a:pt x="969778" y="383223"/>
                </a:lnTo>
                <a:lnTo>
                  <a:pt x="966627" y="384810"/>
                </a:lnTo>
                <a:lnTo>
                  <a:pt x="963475" y="386080"/>
                </a:lnTo>
                <a:lnTo>
                  <a:pt x="960324" y="386715"/>
                </a:lnTo>
                <a:lnTo>
                  <a:pt x="957172" y="387350"/>
                </a:lnTo>
                <a:lnTo>
                  <a:pt x="953706" y="387350"/>
                </a:lnTo>
                <a:lnTo>
                  <a:pt x="950554" y="387350"/>
                </a:lnTo>
                <a:lnTo>
                  <a:pt x="947088" y="386715"/>
                </a:lnTo>
                <a:lnTo>
                  <a:pt x="944251" y="386080"/>
                </a:lnTo>
                <a:lnTo>
                  <a:pt x="940785" y="384810"/>
                </a:lnTo>
                <a:lnTo>
                  <a:pt x="937948" y="383223"/>
                </a:lnTo>
                <a:lnTo>
                  <a:pt x="935112" y="381635"/>
                </a:lnTo>
                <a:lnTo>
                  <a:pt x="932276" y="379730"/>
                </a:lnTo>
                <a:lnTo>
                  <a:pt x="929440" y="377190"/>
                </a:lnTo>
                <a:lnTo>
                  <a:pt x="827333" y="274320"/>
                </a:lnTo>
                <a:lnTo>
                  <a:pt x="825127" y="271780"/>
                </a:lnTo>
                <a:lnTo>
                  <a:pt x="823236" y="268923"/>
                </a:lnTo>
                <a:lnTo>
                  <a:pt x="821345" y="266065"/>
                </a:lnTo>
                <a:lnTo>
                  <a:pt x="820084" y="263208"/>
                </a:lnTo>
                <a:lnTo>
                  <a:pt x="819139" y="260033"/>
                </a:lnTo>
                <a:lnTo>
                  <a:pt x="818193" y="256858"/>
                </a:lnTo>
                <a:lnTo>
                  <a:pt x="817878" y="253365"/>
                </a:lnTo>
                <a:lnTo>
                  <a:pt x="817563" y="250508"/>
                </a:lnTo>
                <a:lnTo>
                  <a:pt x="817878" y="247015"/>
                </a:lnTo>
                <a:lnTo>
                  <a:pt x="818193" y="243523"/>
                </a:lnTo>
                <a:lnTo>
                  <a:pt x="819139" y="240348"/>
                </a:lnTo>
                <a:lnTo>
                  <a:pt x="820084" y="237490"/>
                </a:lnTo>
                <a:lnTo>
                  <a:pt x="821345" y="234315"/>
                </a:lnTo>
                <a:lnTo>
                  <a:pt x="823236" y="231458"/>
                </a:lnTo>
                <a:lnTo>
                  <a:pt x="825127" y="228600"/>
                </a:lnTo>
                <a:lnTo>
                  <a:pt x="827333" y="226060"/>
                </a:lnTo>
                <a:lnTo>
                  <a:pt x="830169" y="223520"/>
                </a:lnTo>
                <a:lnTo>
                  <a:pt x="832690" y="221615"/>
                </a:lnTo>
                <a:lnTo>
                  <a:pt x="835842" y="220028"/>
                </a:lnTo>
                <a:lnTo>
                  <a:pt x="838678" y="218758"/>
                </a:lnTo>
                <a:lnTo>
                  <a:pt x="842144" y="217170"/>
                </a:lnTo>
                <a:lnTo>
                  <a:pt x="844981" y="216535"/>
                </a:lnTo>
                <a:lnTo>
                  <a:pt x="848447" y="216218"/>
                </a:lnTo>
                <a:lnTo>
                  <a:pt x="851599" y="215900"/>
                </a:lnTo>
                <a:close/>
                <a:moveTo>
                  <a:pt x="1318578" y="0"/>
                </a:moveTo>
                <a:lnTo>
                  <a:pt x="1321753" y="318"/>
                </a:lnTo>
                <a:lnTo>
                  <a:pt x="1325563" y="636"/>
                </a:lnTo>
                <a:lnTo>
                  <a:pt x="1328421" y="1590"/>
                </a:lnTo>
                <a:lnTo>
                  <a:pt x="1331913" y="2544"/>
                </a:lnTo>
                <a:lnTo>
                  <a:pt x="1334771" y="4133"/>
                </a:lnTo>
                <a:lnTo>
                  <a:pt x="1337629" y="6041"/>
                </a:lnTo>
                <a:lnTo>
                  <a:pt x="1340169" y="7949"/>
                </a:lnTo>
                <a:lnTo>
                  <a:pt x="1342391" y="9857"/>
                </a:lnTo>
                <a:lnTo>
                  <a:pt x="1344931" y="12719"/>
                </a:lnTo>
                <a:lnTo>
                  <a:pt x="1346836" y="15262"/>
                </a:lnTo>
                <a:lnTo>
                  <a:pt x="1348424" y="18124"/>
                </a:lnTo>
                <a:lnTo>
                  <a:pt x="1350011" y="20986"/>
                </a:lnTo>
                <a:lnTo>
                  <a:pt x="1351281" y="23848"/>
                </a:lnTo>
                <a:lnTo>
                  <a:pt x="1351916" y="27345"/>
                </a:lnTo>
                <a:lnTo>
                  <a:pt x="1352551" y="30843"/>
                </a:lnTo>
                <a:lnTo>
                  <a:pt x="1352551" y="34341"/>
                </a:lnTo>
                <a:lnTo>
                  <a:pt x="1352551" y="180290"/>
                </a:lnTo>
                <a:lnTo>
                  <a:pt x="1352551" y="183469"/>
                </a:lnTo>
                <a:lnTo>
                  <a:pt x="1351916" y="186967"/>
                </a:lnTo>
                <a:lnTo>
                  <a:pt x="1351281" y="190147"/>
                </a:lnTo>
                <a:lnTo>
                  <a:pt x="1350011" y="193327"/>
                </a:lnTo>
                <a:lnTo>
                  <a:pt x="1348424" y="196188"/>
                </a:lnTo>
                <a:lnTo>
                  <a:pt x="1346836" y="199368"/>
                </a:lnTo>
                <a:lnTo>
                  <a:pt x="1344931" y="201912"/>
                </a:lnTo>
                <a:lnTo>
                  <a:pt x="1342391" y="204138"/>
                </a:lnTo>
                <a:lnTo>
                  <a:pt x="1340169" y="206681"/>
                </a:lnTo>
                <a:lnTo>
                  <a:pt x="1337629" y="208271"/>
                </a:lnTo>
                <a:lnTo>
                  <a:pt x="1334771" y="210179"/>
                </a:lnTo>
                <a:lnTo>
                  <a:pt x="1331913" y="211769"/>
                </a:lnTo>
                <a:lnTo>
                  <a:pt x="1328421" y="212723"/>
                </a:lnTo>
                <a:lnTo>
                  <a:pt x="1325563" y="213677"/>
                </a:lnTo>
                <a:lnTo>
                  <a:pt x="1321753" y="213995"/>
                </a:lnTo>
                <a:lnTo>
                  <a:pt x="1318578" y="214313"/>
                </a:lnTo>
                <a:lnTo>
                  <a:pt x="1315086" y="213995"/>
                </a:lnTo>
                <a:lnTo>
                  <a:pt x="1311593" y="213677"/>
                </a:lnTo>
                <a:lnTo>
                  <a:pt x="1308418" y="212723"/>
                </a:lnTo>
                <a:lnTo>
                  <a:pt x="1305243" y="211769"/>
                </a:lnTo>
                <a:lnTo>
                  <a:pt x="1302068" y="210179"/>
                </a:lnTo>
                <a:lnTo>
                  <a:pt x="1299528" y="208271"/>
                </a:lnTo>
                <a:lnTo>
                  <a:pt x="1296671" y="206681"/>
                </a:lnTo>
                <a:lnTo>
                  <a:pt x="1294448" y="204138"/>
                </a:lnTo>
                <a:lnTo>
                  <a:pt x="1292226" y="201912"/>
                </a:lnTo>
                <a:lnTo>
                  <a:pt x="1290003" y="199368"/>
                </a:lnTo>
                <a:lnTo>
                  <a:pt x="1288416" y="196188"/>
                </a:lnTo>
                <a:lnTo>
                  <a:pt x="1287146" y="193327"/>
                </a:lnTo>
                <a:lnTo>
                  <a:pt x="1285876" y="190147"/>
                </a:lnTo>
                <a:lnTo>
                  <a:pt x="1285241" y="186967"/>
                </a:lnTo>
                <a:lnTo>
                  <a:pt x="1284288" y="183469"/>
                </a:lnTo>
                <a:lnTo>
                  <a:pt x="1284288" y="180290"/>
                </a:lnTo>
                <a:lnTo>
                  <a:pt x="1284288" y="34341"/>
                </a:lnTo>
                <a:lnTo>
                  <a:pt x="1284288" y="30843"/>
                </a:lnTo>
                <a:lnTo>
                  <a:pt x="1285241" y="27345"/>
                </a:lnTo>
                <a:lnTo>
                  <a:pt x="1285876" y="23848"/>
                </a:lnTo>
                <a:lnTo>
                  <a:pt x="1287146" y="20986"/>
                </a:lnTo>
                <a:lnTo>
                  <a:pt x="1288416" y="18124"/>
                </a:lnTo>
                <a:lnTo>
                  <a:pt x="1290003" y="15262"/>
                </a:lnTo>
                <a:lnTo>
                  <a:pt x="1292226" y="12719"/>
                </a:lnTo>
                <a:lnTo>
                  <a:pt x="1294448" y="9857"/>
                </a:lnTo>
                <a:lnTo>
                  <a:pt x="1296671" y="7949"/>
                </a:lnTo>
                <a:lnTo>
                  <a:pt x="1299528" y="6041"/>
                </a:lnTo>
                <a:lnTo>
                  <a:pt x="1302068" y="4133"/>
                </a:lnTo>
                <a:lnTo>
                  <a:pt x="1305243" y="2544"/>
                </a:lnTo>
                <a:lnTo>
                  <a:pt x="1308418" y="1590"/>
                </a:lnTo>
                <a:lnTo>
                  <a:pt x="1311593" y="636"/>
                </a:lnTo>
                <a:lnTo>
                  <a:pt x="1315086" y="318"/>
                </a:lnTo>
                <a:lnTo>
                  <a:pt x="13185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lnSpc>
                <a:spcPct val="120000"/>
              </a:lnSpc>
              <a:defRPr/>
            </a:pPr>
            <a:endParaRPr lang="zh-CN" altLang="en-US" sz="240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21" name="KSO_Shape"/>
          <p:cNvSpPr/>
          <p:nvPr/>
        </p:nvSpPr>
        <p:spPr bwMode="auto">
          <a:xfrm>
            <a:off x="1584648" y="5367262"/>
            <a:ext cx="453500" cy="462690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lnSpc>
                <a:spcPct val="120000"/>
              </a:lnSpc>
              <a:defRPr/>
            </a:pPr>
            <a:endParaRPr lang="zh-CN" altLang="en-US" sz="240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MH_PageTitle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>
                <a:ea typeface="微软雅黑" panose="020B0503020204020204" pitchFamily="34" charset="-122"/>
                <a:sym typeface="+mn-ea"/>
              </a:rPr>
              <a:t>什么是异常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39165" y="3678555"/>
            <a:ext cx="10427335" cy="2214245"/>
            <a:chOff x="2682876" y="1804988"/>
            <a:chExt cx="9686908" cy="2214822"/>
          </a:xfrm>
        </p:grpSpPr>
        <p:sp>
          <p:nvSpPr>
            <p:cNvPr id="9" name="MH_Desc_1"/>
            <p:cNvSpPr/>
            <p:nvPr>
              <p:custDataLst>
                <p:tags r:id="rId2"/>
              </p:custDataLst>
            </p:nvPr>
          </p:nvSpPr>
          <p:spPr>
            <a:xfrm>
              <a:off x="3067151" y="1804988"/>
              <a:ext cx="9302633" cy="2214822"/>
            </a:xfrm>
            <a:prstGeom prst="rect">
              <a:avLst/>
            </a:prstGeom>
          </p:spPr>
          <p:txBody>
            <a:bodyPr>
              <a:noAutofit/>
            </a:bodyPr>
            <a:lstStyle/>
            <a:p>
              <a:pPr algn="just">
                <a:lnSpc>
                  <a:spcPct val="180000"/>
                </a:lnSpc>
                <a:defRPr/>
              </a:pPr>
              <a:r>
                <a:rPr lang="zh-CN" altLang="en-US" sz="2000" dirty="0">
                  <a:ea typeface="微软雅黑" panose="020B0503020204020204" pitchFamily="34" charset="-122"/>
                </a:rPr>
                <a:t>异常即是一个事件，该事件会在程序执行过程中发生，影响了程序的正常执行。</a:t>
              </a:r>
              <a:endParaRPr lang="zh-CN" altLang="en-US" sz="2000" dirty="0">
                <a:ea typeface="微软雅黑" panose="020B0503020204020204" pitchFamily="34" charset="-122"/>
              </a:endParaRPr>
            </a:p>
            <a:p>
              <a:pPr algn="just">
                <a:lnSpc>
                  <a:spcPct val="180000"/>
                </a:lnSpc>
                <a:defRPr/>
              </a:pPr>
              <a:r>
                <a:rPr lang="zh-CN" altLang="en-US" sz="2000" dirty="0">
                  <a:ea typeface="微软雅黑" panose="020B0503020204020204" pitchFamily="34" charset="-122"/>
                </a:rPr>
                <a:t>一般情况下，在Python无法正常处理程序时就会发生一个异常。</a:t>
              </a:r>
              <a:endParaRPr lang="zh-CN" altLang="en-US" sz="2000" dirty="0">
                <a:ea typeface="微软雅黑" panose="020B0503020204020204" pitchFamily="34" charset="-122"/>
              </a:endParaRPr>
            </a:p>
            <a:p>
              <a:pPr algn="just">
                <a:lnSpc>
                  <a:spcPct val="180000"/>
                </a:lnSpc>
                <a:defRPr/>
              </a:pPr>
              <a:r>
                <a:rPr lang="zh-CN" altLang="en-US" sz="2000" dirty="0">
                  <a:solidFill>
                    <a:srgbClr val="FF0000"/>
                  </a:solidFill>
                  <a:ea typeface="微软雅黑" panose="020B0503020204020204" pitchFamily="34" charset="-122"/>
                </a:rPr>
                <a:t>异常是Python对象</a:t>
              </a:r>
              <a:r>
                <a:rPr lang="zh-CN" altLang="en-US" sz="2000" dirty="0">
                  <a:ea typeface="微软雅黑" panose="020B0503020204020204" pitchFamily="34" charset="-122"/>
                </a:rPr>
                <a:t>，表示一个错误。</a:t>
              </a:r>
              <a:endParaRPr lang="zh-CN" altLang="en-US" sz="2000" dirty="0">
                <a:ea typeface="微软雅黑" panose="020B0503020204020204" pitchFamily="34" charset="-122"/>
              </a:endParaRPr>
            </a:p>
            <a:p>
              <a:pPr algn="just">
                <a:lnSpc>
                  <a:spcPct val="180000"/>
                </a:lnSpc>
                <a:defRPr/>
              </a:pPr>
              <a:r>
                <a:rPr lang="zh-CN" altLang="en-US" sz="2000" dirty="0">
                  <a:ea typeface="微软雅黑" panose="020B0503020204020204" pitchFamily="34" charset="-122"/>
                </a:rPr>
                <a:t>当Python脚本发生异常时我们需要捕获处理它，否则程序会终止执行。</a:t>
              </a:r>
              <a:endParaRPr lang="zh-CN" altLang="en-US" sz="2000" dirty="0">
                <a:ea typeface="微软雅黑" panose="020B0503020204020204" pitchFamily="34" charset="-122"/>
              </a:endParaRPr>
            </a:p>
          </p:txBody>
        </p:sp>
        <p:sp>
          <p:nvSpPr>
            <p:cNvPr id="2054" name="MH_Other_1"/>
            <p:cNvSpPr/>
            <p:nvPr>
              <p:custDataLst>
                <p:tags r:id="rId3"/>
              </p:custDataLst>
            </p:nvPr>
          </p:nvSpPr>
          <p:spPr bwMode="auto">
            <a:xfrm>
              <a:off x="2682876" y="1890714"/>
              <a:ext cx="288925" cy="377825"/>
            </a:xfrm>
            <a:custGeom>
              <a:avLst/>
              <a:gdLst>
                <a:gd name="T0" fmla="*/ 88122 w 289560"/>
                <a:gd name="T1" fmla="*/ 199537 h 378262"/>
                <a:gd name="T2" fmla="*/ 176246 w 289560"/>
                <a:gd name="T3" fmla="*/ 288027 h 378262"/>
                <a:gd name="T4" fmla="*/ 88122 w 289560"/>
                <a:gd name="T5" fmla="*/ 376518 h 378262"/>
                <a:gd name="T6" fmla="*/ 0 w 289560"/>
                <a:gd name="T7" fmla="*/ 288027 h 378262"/>
                <a:gd name="T8" fmla="*/ 198906 w 289560"/>
                <a:gd name="T9" fmla="*/ 99768 h 378262"/>
                <a:gd name="T10" fmla="*/ 287028 w 289560"/>
                <a:gd name="T11" fmla="*/ 188259 h 378262"/>
                <a:gd name="T12" fmla="*/ 198906 w 289560"/>
                <a:gd name="T13" fmla="*/ 276749 h 378262"/>
                <a:gd name="T14" fmla="*/ 110783 w 289560"/>
                <a:gd name="T15" fmla="*/ 188259 h 378262"/>
                <a:gd name="T16" fmla="*/ 88122 w 289560"/>
                <a:gd name="T17" fmla="*/ 0 h 378262"/>
                <a:gd name="T18" fmla="*/ 176246 w 289560"/>
                <a:gd name="T19" fmla="*/ 88490 h 378262"/>
                <a:gd name="T20" fmla="*/ 88122 w 289560"/>
                <a:gd name="T21" fmla="*/ 176980 h 378262"/>
                <a:gd name="T22" fmla="*/ 0 w 289560"/>
                <a:gd name="T23" fmla="*/ 88490 h 37826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89560" h="378262">
                  <a:moveTo>
                    <a:pt x="88900" y="200462"/>
                  </a:moveTo>
                  <a:lnTo>
                    <a:pt x="177800" y="289362"/>
                  </a:lnTo>
                  <a:lnTo>
                    <a:pt x="88900" y="378262"/>
                  </a:lnTo>
                  <a:lnTo>
                    <a:pt x="0" y="289362"/>
                  </a:lnTo>
                  <a:lnTo>
                    <a:pt x="88900" y="200462"/>
                  </a:lnTo>
                  <a:close/>
                  <a:moveTo>
                    <a:pt x="200660" y="100231"/>
                  </a:moveTo>
                  <a:lnTo>
                    <a:pt x="289560" y="189131"/>
                  </a:lnTo>
                  <a:lnTo>
                    <a:pt x="200660" y="278031"/>
                  </a:lnTo>
                  <a:lnTo>
                    <a:pt x="111760" y="189131"/>
                  </a:lnTo>
                  <a:lnTo>
                    <a:pt x="200660" y="100231"/>
                  </a:lnTo>
                  <a:close/>
                  <a:moveTo>
                    <a:pt x="88900" y="0"/>
                  </a:moveTo>
                  <a:lnTo>
                    <a:pt x="177800" y="88900"/>
                  </a:lnTo>
                  <a:lnTo>
                    <a:pt x="88900" y="177800"/>
                  </a:lnTo>
                  <a:lnTo>
                    <a:pt x="0" y="88900"/>
                  </a:lnTo>
                  <a:lnTo>
                    <a:pt x="88900" y="0"/>
                  </a:lnTo>
                  <a:close/>
                </a:path>
              </a:pathLst>
            </a:custGeom>
            <a:solidFill>
              <a:srgbClr val="E2231A"/>
            </a:solidFill>
            <a:ln w="9525">
              <a:solidFill>
                <a:srgbClr val="E2231A"/>
              </a:solidFill>
              <a:round/>
            </a:ln>
          </p:spPr>
          <p:txBody>
            <a:bodyPr anchor="ctr"/>
            <a:lstStyle/>
            <a:p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 flipV="1">
            <a:off x="0" y="1752085"/>
            <a:ext cx="12188825" cy="286627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57395" y="2684145"/>
            <a:ext cx="2873375" cy="583565"/>
          </a:xfrm>
          <a:prstGeom prst="rect">
            <a:avLst/>
          </a:prstGeom>
          <a:solidFill>
            <a:srgbClr val="E2231A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异</a:t>
            </a:r>
            <a:r>
              <a:rPr lang="en-US" altLang="zh-CN" sz="3200" dirty="0">
                <a:solidFill>
                  <a:schemeClr val="bg1"/>
                </a:solidFill>
                <a:ea typeface="微软雅黑" panose="020B0503020204020204" pitchFamily="34" charset="-122"/>
              </a:rPr>
              <a:t>     </a:t>
            </a:r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常</a:t>
            </a:r>
            <a:endParaRPr lang="en-US" altLang="zh-CN" sz="3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513674" y="2045793"/>
            <a:ext cx="0" cy="638667"/>
          </a:xfrm>
          <a:prstGeom prst="line">
            <a:avLst/>
          </a:prstGeom>
          <a:ln w="25400"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7484700" y="2045793"/>
            <a:ext cx="0" cy="703329"/>
          </a:xfrm>
          <a:prstGeom prst="line">
            <a:avLst/>
          </a:prstGeom>
          <a:ln w="25400"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KSO_Shape"/>
          <p:cNvSpPr>
            <a:spLocks noChangeAspect="1"/>
          </p:cNvSpPr>
          <p:nvPr/>
        </p:nvSpPr>
        <p:spPr bwMode="auto">
          <a:xfrm>
            <a:off x="10428975" y="5385596"/>
            <a:ext cx="938293" cy="885337"/>
          </a:xfrm>
          <a:custGeom>
            <a:avLst/>
            <a:gdLst>
              <a:gd name="T0" fmla="*/ 1362577 w 3409"/>
              <a:gd name="T1" fmla="*/ 0 h 3216"/>
              <a:gd name="T2" fmla="*/ 1238994 w 3409"/>
              <a:gd name="T3" fmla="*/ 128869 h 3216"/>
              <a:gd name="T4" fmla="*/ 338532 w 3409"/>
              <a:gd name="T5" fmla="*/ 620579 h 3216"/>
              <a:gd name="T6" fmla="*/ 302091 w 3409"/>
              <a:gd name="T7" fmla="*/ 646458 h 3216"/>
              <a:gd name="T8" fmla="*/ 128336 w 3409"/>
              <a:gd name="T9" fmla="*/ 1570197 h 3216"/>
              <a:gd name="T10" fmla="*/ 1298145 w 3409"/>
              <a:gd name="T11" fmla="*/ 1152428 h 3216"/>
              <a:gd name="T12" fmla="*/ 1426481 w 3409"/>
              <a:gd name="T13" fmla="*/ 1634632 h 3216"/>
              <a:gd name="T14" fmla="*/ 1362577 w 3409"/>
              <a:gd name="T15" fmla="*/ 1698538 h 3216"/>
              <a:gd name="T16" fmla="*/ 0 w 3409"/>
              <a:gd name="T17" fmla="*/ 1698538 h 3216"/>
              <a:gd name="T18" fmla="*/ 0 w 3409"/>
              <a:gd name="T19" fmla="*/ 574102 h 3216"/>
              <a:gd name="T20" fmla="*/ 7922 w 3409"/>
              <a:gd name="T21" fmla="*/ 543469 h 3216"/>
              <a:gd name="T22" fmla="*/ 303147 w 3409"/>
              <a:gd name="T23" fmla="*/ 0 h 3216"/>
              <a:gd name="T24" fmla="*/ 214421 w 3409"/>
              <a:gd name="T25" fmla="*/ 1143978 h 3216"/>
              <a:gd name="T26" fmla="*/ 371804 w 3409"/>
              <a:gd name="T27" fmla="*/ 1037819 h 3216"/>
              <a:gd name="T28" fmla="*/ 424617 w 3409"/>
              <a:gd name="T29" fmla="*/ 1292917 h 3216"/>
              <a:gd name="T30" fmla="*/ 414054 w 3409"/>
              <a:gd name="T31" fmla="*/ 1375309 h 3216"/>
              <a:gd name="T32" fmla="*/ 649072 w 3409"/>
              <a:gd name="T33" fmla="*/ 1408054 h 3216"/>
              <a:gd name="T34" fmla="*/ 908913 w 3409"/>
              <a:gd name="T35" fmla="*/ 1447666 h 3216"/>
              <a:gd name="T36" fmla="*/ 742552 w 3409"/>
              <a:gd name="T37" fmla="*/ 1344676 h 3216"/>
              <a:gd name="T38" fmla="*/ 592034 w 3409"/>
              <a:gd name="T39" fmla="*/ 1330416 h 3216"/>
              <a:gd name="T40" fmla="*/ 604181 w 3409"/>
              <a:gd name="T41" fmla="*/ 1279185 h 3216"/>
              <a:gd name="T42" fmla="*/ 665973 w 3409"/>
              <a:gd name="T43" fmla="*/ 1070565 h 3216"/>
              <a:gd name="T44" fmla="*/ 433067 w 3409"/>
              <a:gd name="T45" fmla="*/ 1185702 h 3216"/>
              <a:gd name="T46" fmla="*/ 474261 w 3409"/>
              <a:gd name="T47" fmla="*/ 954899 h 3216"/>
              <a:gd name="T48" fmla="*/ 354904 w 3409"/>
              <a:gd name="T49" fmla="*/ 173234 h 3216"/>
              <a:gd name="T50" fmla="*/ 281494 w 3409"/>
              <a:gd name="T51" fmla="*/ 577799 h 3216"/>
              <a:gd name="T52" fmla="*/ 960669 w 3409"/>
              <a:gd name="T53" fmla="*/ 921626 h 3216"/>
              <a:gd name="T54" fmla="*/ 931622 w 3409"/>
              <a:gd name="T55" fmla="*/ 1204716 h 3216"/>
              <a:gd name="T56" fmla="*/ 946410 w 3409"/>
              <a:gd name="T57" fmla="*/ 1309818 h 3216"/>
              <a:gd name="T58" fmla="*/ 1019292 w 3409"/>
              <a:gd name="T59" fmla="*/ 1256474 h 3216"/>
              <a:gd name="T60" fmla="*/ 960669 w 3409"/>
              <a:gd name="T61" fmla="*/ 921626 h 3216"/>
              <a:gd name="T62" fmla="*/ 1629283 w 3409"/>
              <a:gd name="T63" fmla="*/ 193304 h 3216"/>
              <a:gd name="T64" fmla="*/ 1383702 w 3409"/>
              <a:gd name="T65" fmla="*/ 199642 h 3216"/>
              <a:gd name="T66" fmla="*/ 1647767 w 3409"/>
              <a:gd name="T67" fmla="*/ 353862 h 3216"/>
              <a:gd name="T68" fmla="*/ 1476653 w 3409"/>
              <a:gd name="T69" fmla="*/ 773743 h 3216"/>
              <a:gd name="T70" fmla="*/ 1793003 w 3409"/>
              <a:gd name="T71" fmla="*/ 366538 h 3216"/>
              <a:gd name="T72" fmla="*/ 1770294 w 3409"/>
              <a:gd name="T73" fmla="*/ 314251 h 3216"/>
              <a:gd name="T74" fmla="*/ 1352014 w 3409"/>
              <a:gd name="T75" fmla="*/ 252985 h 3216"/>
              <a:gd name="T76" fmla="*/ 1255894 w 3409"/>
              <a:gd name="T77" fmla="*/ 1023559 h 3216"/>
              <a:gd name="T78" fmla="*/ 1352014 w 3409"/>
              <a:gd name="T79" fmla="*/ 252985 h 321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3409" h="3216">
                <a:moveTo>
                  <a:pt x="646" y="0"/>
                </a:moveTo>
                <a:cubicBezTo>
                  <a:pt x="2580" y="0"/>
                  <a:pt x="2580" y="0"/>
                  <a:pt x="2580" y="0"/>
                </a:cubicBezTo>
                <a:cubicBezTo>
                  <a:pt x="2701" y="0"/>
                  <a:pt x="2701" y="0"/>
                  <a:pt x="2701" y="0"/>
                </a:cubicBezTo>
                <a:cubicBezTo>
                  <a:pt x="2346" y="244"/>
                  <a:pt x="2346" y="244"/>
                  <a:pt x="2346" y="244"/>
                </a:cubicBezTo>
                <a:cubicBezTo>
                  <a:pt x="810" y="244"/>
                  <a:pt x="810" y="244"/>
                  <a:pt x="810" y="244"/>
                </a:cubicBezTo>
                <a:cubicBezTo>
                  <a:pt x="641" y="1175"/>
                  <a:pt x="641" y="1175"/>
                  <a:pt x="641" y="1175"/>
                </a:cubicBezTo>
                <a:cubicBezTo>
                  <a:pt x="630" y="1234"/>
                  <a:pt x="630" y="1234"/>
                  <a:pt x="630" y="1234"/>
                </a:cubicBezTo>
                <a:cubicBezTo>
                  <a:pt x="572" y="1224"/>
                  <a:pt x="572" y="1224"/>
                  <a:pt x="572" y="1224"/>
                </a:cubicBezTo>
                <a:cubicBezTo>
                  <a:pt x="243" y="1169"/>
                  <a:pt x="243" y="1169"/>
                  <a:pt x="243" y="1169"/>
                </a:cubicBezTo>
                <a:cubicBezTo>
                  <a:pt x="243" y="2973"/>
                  <a:pt x="243" y="2973"/>
                  <a:pt x="243" y="2973"/>
                </a:cubicBezTo>
                <a:cubicBezTo>
                  <a:pt x="2458" y="2973"/>
                  <a:pt x="2458" y="2973"/>
                  <a:pt x="2458" y="2973"/>
                </a:cubicBezTo>
                <a:cubicBezTo>
                  <a:pt x="2458" y="2182"/>
                  <a:pt x="2458" y="2182"/>
                  <a:pt x="2458" y="2182"/>
                </a:cubicBezTo>
                <a:cubicBezTo>
                  <a:pt x="2701" y="1862"/>
                  <a:pt x="2701" y="1862"/>
                  <a:pt x="2701" y="1862"/>
                </a:cubicBezTo>
                <a:cubicBezTo>
                  <a:pt x="2701" y="3095"/>
                  <a:pt x="2701" y="3095"/>
                  <a:pt x="2701" y="3095"/>
                </a:cubicBezTo>
                <a:cubicBezTo>
                  <a:pt x="2701" y="3216"/>
                  <a:pt x="2701" y="3216"/>
                  <a:pt x="2701" y="3216"/>
                </a:cubicBezTo>
                <a:cubicBezTo>
                  <a:pt x="2580" y="3216"/>
                  <a:pt x="2580" y="3216"/>
                  <a:pt x="2580" y="3216"/>
                </a:cubicBezTo>
                <a:cubicBezTo>
                  <a:pt x="122" y="3216"/>
                  <a:pt x="122" y="3216"/>
                  <a:pt x="122" y="3216"/>
                </a:cubicBezTo>
                <a:cubicBezTo>
                  <a:pt x="0" y="3216"/>
                  <a:pt x="0" y="3216"/>
                  <a:pt x="0" y="3216"/>
                </a:cubicBezTo>
                <a:cubicBezTo>
                  <a:pt x="0" y="3095"/>
                  <a:pt x="0" y="3095"/>
                  <a:pt x="0" y="3095"/>
                </a:cubicBezTo>
                <a:cubicBezTo>
                  <a:pt x="0" y="1087"/>
                  <a:pt x="0" y="1087"/>
                  <a:pt x="0" y="1087"/>
                </a:cubicBezTo>
                <a:cubicBezTo>
                  <a:pt x="0" y="1057"/>
                  <a:pt x="0" y="1057"/>
                  <a:pt x="0" y="1057"/>
                </a:cubicBezTo>
                <a:cubicBezTo>
                  <a:pt x="15" y="1029"/>
                  <a:pt x="15" y="1029"/>
                  <a:pt x="15" y="1029"/>
                </a:cubicBezTo>
                <a:cubicBezTo>
                  <a:pt x="539" y="64"/>
                  <a:pt x="539" y="64"/>
                  <a:pt x="539" y="64"/>
                </a:cubicBezTo>
                <a:cubicBezTo>
                  <a:pt x="574" y="0"/>
                  <a:pt x="574" y="0"/>
                  <a:pt x="574" y="0"/>
                </a:cubicBezTo>
                <a:cubicBezTo>
                  <a:pt x="646" y="0"/>
                  <a:pt x="646" y="0"/>
                  <a:pt x="646" y="0"/>
                </a:cubicBezTo>
                <a:close/>
                <a:moveTo>
                  <a:pt x="406" y="2166"/>
                </a:moveTo>
                <a:cubicBezTo>
                  <a:pt x="567" y="2251"/>
                  <a:pt x="567" y="2251"/>
                  <a:pt x="567" y="2251"/>
                </a:cubicBezTo>
                <a:cubicBezTo>
                  <a:pt x="572" y="2241"/>
                  <a:pt x="717" y="1843"/>
                  <a:pt x="704" y="1965"/>
                </a:cubicBezTo>
                <a:cubicBezTo>
                  <a:pt x="692" y="2084"/>
                  <a:pt x="615" y="2249"/>
                  <a:pt x="647" y="2358"/>
                </a:cubicBezTo>
                <a:cubicBezTo>
                  <a:pt x="670" y="2436"/>
                  <a:pt x="719" y="2473"/>
                  <a:pt x="804" y="2448"/>
                </a:cubicBezTo>
                <a:cubicBezTo>
                  <a:pt x="839" y="2438"/>
                  <a:pt x="880" y="2419"/>
                  <a:pt x="923" y="2395"/>
                </a:cubicBezTo>
                <a:cubicBezTo>
                  <a:pt x="858" y="2470"/>
                  <a:pt x="802" y="2543"/>
                  <a:pt x="784" y="2604"/>
                </a:cubicBezTo>
                <a:cubicBezTo>
                  <a:pt x="758" y="2691"/>
                  <a:pt x="781" y="2756"/>
                  <a:pt x="879" y="2785"/>
                </a:cubicBezTo>
                <a:cubicBezTo>
                  <a:pt x="1012" y="2824"/>
                  <a:pt x="1133" y="2736"/>
                  <a:pt x="1229" y="2666"/>
                </a:cubicBezTo>
                <a:cubicBezTo>
                  <a:pt x="1239" y="2658"/>
                  <a:pt x="1248" y="2651"/>
                  <a:pt x="1257" y="2645"/>
                </a:cubicBezTo>
                <a:cubicBezTo>
                  <a:pt x="1367" y="2786"/>
                  <a:pt x="1720" y="2741"/>
                  <a:pt x="1721" y="2741"/>
                </a:cubicBezTo>
                <a:cubicBezTo>
                  <a:pt x="1698" y="2560"/>
                  <a:pt x="1698" y="2560"/>
                  <a:pt x="1698" y="2560"/>
                </a:cubicBezTo>
                <a:cubicBezTo>
                  <a:pt x="1697" y="2560"/>
                  <a:pt x="1415" y="2596"/>
                  <a:pt x="1406" y="2546"/>
                </a:cubicBezTo>
                <a:cubicBezTo>
                  <a:pt x="1388" y="2453"/>
                  <a:pt x="1337" y="2426"/>
                  <a:pt x="1262" y="2440"/>
                </a:cubicBezTo>
                <a:cubicBezTo>
                  <a:pt x="1216" y="2449"/>
                  <a:pt x="1172" y="2481"/>
                  <a:pt x="1121" y="2519"/>
                </a:cubicBezTo>
                <a:cubicBezTo>
                  <a:pt x="1079" y="2549"/>
                  <a:pt x="1030" y="2585"/>
                  <a:pt x="988" y="2602"/>
                </a:cubicBezTo>
                <a:cubicBezTo>
                  <a:pt x="1024" y="2552"/>
                  <a:pt x="1085" y="2486"/>
                  <a:pt x="1144" y="2422"/>
                </a:cubicBezTo>
                <a:cubicBezTo>
                  <a:pt x="1232" y="2326"/>
                  <a:pt x="1316" y="2235"/>
                  <a:pt x="1334" y="2167"/>
                </a:cubicBezTo>
                <a:cubicBezTo>
                  <a:pt x="1354" y="2089"/>
                  <a:pt x="1327" y="2045"/>
                  <a:pt x="1261" y="2027"/>
                </a:cubicBezTo>
                <a:cubicBezTo>
                  <a:pt x="1195" y="2010"/>
                  <a:pt x="1095" y="2074"/>
                  <a:pt x="984" y="2145"/>
                </a:cubicBezTo>
                <a:cubicBezTo>
                  <a:pt x="928" y="2181"/>
                  <a:pt x="869" y="2218"/>
                  <a:pt x="820" y="2245"/>
                </a:cubicBezTo>
                <a:cubicBezTo>
                  <a:pt x="826" y="2173"/>
                  <a:pt x="849" y="2064"/>
                  <a:pt x="868" y="1971"/>
                </a:cubicBezTo>
                <a:cubicBezTo>
                  <a:pt x="882" y="1905"/>
                  <a:pt x="894" y="1846"/>
                  <a:pt x="898" y="1808"/>
                </a:cubicBezTo>
                <a:cubicBezTo>
                  <a:pt x="990" y="1069"/>
                  <a:pt x="408" y="2163"/>
                  <a:pt x="406" y="2166"/>
                </a:cubicBezTo>
                <a:close/>
                <a:moveTo>
                  <a:pt x="672" y="328"/>
                </a:moveTo>
                <a:cubicBezTo>
                  <a:pt x="279" y="1052"/>
                  <a:pt x="279" y="1052"/>
                  <a:pt x="279" y="1052"/>
                </a:cubicBezTo>
                <a:cubicBezTo>
                  <a:pt x="533" y="1094"/>
                  <a:pt x="533" y="1094"/>
                  <a:pt x="533" y="1094"/>
                </a:cubicBezTo>
                <a:cubicBezTo>
                  <a:pt x="672" y="328"/>
                  <a:pt x="672" y="328"/>
                  <a:pt x="672" y="328"/>
                </a:cubicBezTo>
                <a:close/>
                <a:moveTo>
                  <a:pt x="1819" y="1745"/>
                </a:moveTo>
                <a:cubicBezTo>
                  <a:pt x="1730" y="2262"/>
                  <a:pt x="1730" y="2262"/>
                  <a:pt x="1730" y="2262"/>
                </a:cubicBezTo>
                <a:cubicBezTo>
                  <a:pt x="1764" y="2281"/>
                  <a:pt x="1764" y="2281"/>
                  <a:pt x="1764" y="2281"/>
                </a:cubicBezTo>
                <a:cubicBezTo>
                  <a:pt x="1723" y="2439"/>
                  <a:pt x="1723" y="2439"/>
                  <a:pt x="1723" y="2439"/>
                </a:cubicBezTo>
                <a:cubicBezTo>
                  <a:pt x="1792" y="2480"/>
                  <a:pt x="1792" y="2480"/>
                  <a:pt x="1792" y="2480"/>
                </a:cubicBezTo>
                <a:cubicBezTo>
                  <a:pt x="1905" y="2364"/>
                  <a:pt x="1905" y="2364"/>
                  <a:pt x="1905" y="2364"/>
                </a:cubicBezTo>
                <a:cubicBezTo>
                  <a:pt x="1930" y="2379"/>
                  <a:pt x="1930" y="2379"/>
                  <a:pt x="1930" y="2379"/>
                </a:cubicBezTo>
                <a:cubicBezTo>
                  <a:pt x="2319" y="2038"/>
                  <a:pt x="2319" y="2038"/>
                  <a:pt x="2319" y="2038"/>
                </a:cubicBezTo>
                <a:cubicBezTo>
                  <a:pt x="1819" y="1745"/>
                  <a:pt x="1819" y="1745"/>
                  <a:pt x="1819" y="1745"/>
                </a:cubicBezTo>
                <a:close/>
                <a:moveTo>
                  <a:pt x="3094" y="444"/>
                </a:moveTo>
                <a:cubicBezTo>
                  <a:pt x="3085" y="366"/>
                  <a:pt x="3085" y="366"/>
                  <a:pt x="3085" y="366"/>
                </a:cubicBezTo>
                <a:cubicBezTo>
                  <a:pt x="2885" y="248"/>
                  <a:pt x="2885" y="248"/>
                  <a:pt x="2885" y="248"/>
                </a:cubicBezTo>
                <a:cubicBezTo>
                  <a:pt x="2620" y="378"/>
                  <a:pt x="2620" y="378"/>
                  <a:pt x="2620" y="378"/>
                </a:cubicBezTo>
                <a:cubicBezTo>
                  <a:pt x="2848" y="511"/>
                  <a:pt x="2848" y="511"/>
                  <a:pt x="2848" y="511"/>
                </a:cubicBezTo>
                <a:cubicBezTo>
                  <a:pt x="3120" y="670"/>
                  <a:pt x="3120" y="670"/>
                  <a:pt x="3120" y="670"/>
                </a:cubicBezTo>
                <a:cubicBezTo>
                  <a:pt x="3201" y="718"/>
                  <a:pt x="3201" y="718"/>
                  <a:pt x="3201" y="718"/>
                </a:cubicBezTo>
                <a:cubicBezTo>
                  <a:pt x="3126" y="1003"/>
                  <a:pt x="2993" y="1253"/>
                  <a:pt x="2796" y="1465"/>
                </a:cubicBezTo>
                <a:cubicBezTo>
                  <a:pt x="2929" y="1589"/>
                  <a:pt x="2929" y="1589"/>
                  <a:pt x="2929" y="1589"/>
                </a:cubicBezTo>
                <a:cubicBezTo>
                  <a:pt x="3163" y="1336"/>
                  <a:pt x="3316" y="1037"/>
                  <a:pt x="3395" y="694"/>
                </a:cubicBezTo>
                <a:cubicBezTo>
                  <a:pt x="3409" y="629"/>
                  <a:pt x="3409" y="629"/>
                  <a:pt x="3409" y="629"/>
                </a:cubicBezTo>
                <a:cubicBezTo>
                  <a:pt x="3352" y="595"/>
                  <a:pt x="3352" y="595"/>
                  <a:pt x="3352" y="595"/>
                </a:cubicBezTo>
                <a:cubicBezTo>
                  <a:pt x="3094" y="444"/>
                  <a:pt x="3094" y="444"/>
                  <a:pt x="3094" y="444"/>
                </a:cubicBezTo>
                <a:close/>
                <a:moveTo>
                  <a:pt x="2560" y="479"/>
                </a:moveTo>
                <a:cubicBezTo>
                  <a:pt x="2250" y="824"/>
                  <a:pt x="2026" y="1215"/>
                  <a:pt x="1878" y="1645"/>
                </a:cubicBezTo>
                <a:cubicBezTo>
                  <a:pt x="2044" y="1743"/>
                  <a:pt x="2211" y="1841"/>
                  <a:pt x="2378" y="1938"/>
                </a:cubicBezTo>
                <a:cubicBezTo>
                  <a:pt x="2664" y="1579"/>
                  <a:pt x="2893" y="1191"/>
                  <a:pt x="3060" y="772"/>
                </a:cubicBezTo>
                <a:cubicBezTo>
                  <a:pt x="2894" y="675"/>
                  <a:pt x="2727" y="577"/>
                  <a:pt x="2560" y="4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itchFamily="2" charset="-122"/>
                <a:cs typeface="+mn-cs"/>
              </a:defRPr>
            </a:lvl9pPr>
          </a:lstStyle>
          <a:p>
            <a:endParaRPr lang="zh-CN" altLang="en-US"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89560" y="1666240"/>
            <a:ext cx="7959090" cy="2999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当python检测到一个错误时，解释器就会指出当前流已经无法执行下去，这是就出现了异常</a:t>
            </a:r>
            <a:r>
              <a:rPr 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通俗来说，异常就是当程序出现了错误，而这种错误又是在正常控制流以外的（未预见的），那么我们采取什么样的行为去处理这个错误，就是异常需要做的</a:t>
            </a:r>
            <a:r>
              <a:rPr 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r>
              <a:rPr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这个行为分为两个阶段：</a:t>
            </a:r>
            <a:endParaRPr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-首先是引起异常发生的错误</a:t>
            </a:r>
            <a:endParaRPr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-然</a:t>
            </a:r>
            <a:r>
              <a:rPr 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后</a:t>
            </a:r>
            <a:r>
              <a:rPr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是检测（和采取可能的措施）的阶段</a:t>
            </a:r>
            <a:endParaRPr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标题 2"/>
          <p:cNvSpPr txBox="1">
            <a:spLocks noGrp="1"/>
          </p:cNvSpPr>
          <p:nvPr>
            <p:ph type="title"/>
          </p:nvPr>
        </p:nvSpPr>
        <p:spPr bwMode="gray"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zh-CN" altLang="en-US">
                <a:ea typeface="微软雅黑" panose="020B0503020204020204" pitchFamily="34" charset="-122"/>
                <a:sym typeface="+mn-ea"/>
              </a:rPr>
              <a:t>什么是异常</a:t>
            </a: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 flipV="1">
            <a:off x="15240" y="1371600"/>
            <a:ext cx="12188825" cy="16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flipV="1">
            <a:off x="6159" y="6080760"/>
            <a:ext cx="11743881" cy="16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075" y="795911"/>
            <a:ext cx="3803904" cy="253720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89560" y="4916170"/>
            <a:ext cx="830135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50000"/>
              </a:lnSpc>
            </a:pPr>
            <a:r>
              <a:rPr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编写程序时遇到的异常错误可大致分为 2 类，分别为</a:t>
            </a:r>
            <a:r>
              <a:rPr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编译时异常</a:t>
            </a:r>
            <a:r>
              <a:rPr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和</a:t>
            </a:r>
            <a:r>
              <a:rPr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运行时异常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zh-CN" altLang="en-US" dirty="0" err="1" smtClea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MH_TYPE" val="#NeiR#"/>
  <p:tag name="MH_NUMBER" val="3"/>
  <p:tag name="MH_CATEGORY" val="#BingLLB#"/>
  <p:tag name="MH_LAYOUT" val="SubTitleText"/>
  <p:tag name="MH" val="20160226105902"/>
  <p:tag name="MH_LIBRARY" val="GRAPHIC"/>
</p:tagLst>
</file>

<file path=ppt/tags/tag10.xml><?xml version="1.0" encoding="utf-8"?>
<p:tagLst xmlns:p="http://schemas.openxmlformats.org/presentationml/2006/main">
  <p:tag name="MH" val="20160618163016"/>
  <p:tag name="MH_LIBRARY" val="GRAPHIC"/>
  <p:tag name="MH_TYPE" val="Other"/>
  <p:tag name="MH_ORDER" val="4"/>
</p:tagLst>
</file>

<file path=ppt/tags/tag11.xml><?xml version="1.0" encoding="utf-8"?>
<p:tagLst xmlns:p="http://schemas.openxmlformats.org/presentationml/2006/main">
  <p:tag name="MH" val="20160618163016"/>
  <p:tag name="MH_LIBRARY" val="GRAPHIC"/>
  <p:tag name="MH_TYPE" val="PageTitle"/>
  <p:tag name="MH_ORDER" val="PageTitle"/>
</p:tagLst>
</file>

<file path=ppt/tags/tag12.xml><?xml version="1.0" encoding="utf-8"?>
<p:tagLst xmlns:p="http://schemas.openxmlformats.org/presentationml/2006/main">
  <p:tag name="MH" val="20160618163016"/>
  <p:tag name="MH_LIBRARY" val="GRAPHIC"/>
  <p:tag name="MH_TYPE" val="SubTitle"/>
  <p:tag name="MH_ORDER" val="1"/>
</p:tagLst>
</file>

<file path=ppt/tags/tag13.xml><?xml version="1.0" encoding="utf-8"?>
<p:tagLst xmlns:p="http://schemas.openxmlformats.org/presentationml/2006/main">
  <p:tag name="MH" val="20160618163016"/>
  <p:tag name="MH_LIBRARY" val="GRAPHIC"/>
  <p:tag name="MH_TYPE" val="Text"/>
  <p:tag name="MH_ORDER" val="1"/>
</p:tagLst>
</file>

<file path=ppt/tags/tag14.xml><?xml version="1.0" encoding="utf-8"?>
<p:tagLst xmlns:p="http://schemas.openxmlformats.org/presentationml/2006/main">
  <p:tag name="MH_TYPE" val="#NeiR#"/>
  <p:tag name="MH_NUMBER" val="1"/>
  <p:tag name="MH_CATEGORY" val="#QiTTB#"/>
  <p:tag name="MH_LAYOUT" val="SubTitleText"/>
  <p:tag name="MH" val="20160618163016"/>
  <p:tag name="MH_LIBRARY" val="GRAPHIC"/>
</p:tagLst>
</file>

<file path=ppt/tags/tag15.xml><?xml version="1.0" encoding="utf-8"?>
<p:tagLst xmlns:p="http://schemas.openxmlformats.org/presentationml/2006/main">
  <p:tag name="MH" val="20160618163016"/>
  <p:tag name="MH_LIBRARY" val="GRAPHIC"/>
  <p:tag name="MH_TYPE" val="Other"/>
  <p:tag name="MH_ORDER" val="1"/>
</p:tagLst>
</file>

<file path=ppt/tags/tag16.xml><?xml version="1.0" encoding="utf-8"?>
<p:tagLst xmlns:p="http://schemas.openxmlformats.org/presentationml/2006/main">
  <p:tag name="MH" val="20160618163016"/>
  <p:tag name="MH_LIBRARY" val="GRAPHIC"/>
  <p:tag name="MH_TYPE" val="Other"/>
  <p:tag name="MH_ORDER" val="2"/>
</p:tagLst>
</file>

<file path=ppt/tags/tag17.xml><?xml version="1.0" encoding="utf-8"?>
<p:tagLst xmlns:p="http://schemas.openxmlformats.org/presentationml/2006/main">
  <p:tag name="MH" val="20160618163016"/>
  <p:tag name="MH_LIBRARY" val="GRAPHIC"/>
  <p:tag name="MH_TYPE" val="Other"/>
  <p:tag name="MH_ORDER" val="3"/>
</p:tagLst>
</file>

<file path=ppt/tags/tag18.xml><?xml version="1.0" encoding="utf-8"?>
<p:tagLst xmlns:p="http://schemas.openxmlformats.org/presentationml/2006/main">
  <p:tag name="MH" val="20160618163016"/>
  <p:tag name="MH_LIBRARY" val="GRAPHIC"/>
  <p:tag name="MH_TYPE" val="Other"/>
  <p:tag name="MH_ORDER" val="4"/>
</p:tagLst>
</file>

<file path=ppt/tags/tag19.xml><?xml version="1.0" encoding="utf-8"?>
<p:tagLst xmlns:p="http://schemas.openxmlformats.org/presentationml/2006/main">
  <p:tag name="MH" val="20160618163016"/>
  <p:tag name="MH_LIBRARY" val="GRAPHIC"/>
  <p:tag name="MH_TYPE" val="PageTitle"/>
  <p:tag name="MH_ORDER" val="PageTitle"/>
</p:tagLst>
</file>

<file path=ppt/tags/tag2.xml><?xml version="1.0" encoding="utf-8"?>
<p:tagLst xmlns:p="http://schemas.openxmlformats.org/presentationml/2006/main">
  <p:tag name="MH" val="20160618162426"/>
  <p:tag name="MH_LIBRARY" val="GRAPHIC"/>
  <p:tag name="MH_TYPE" val="PageTitle"/>
  <p:tag name="MH_ORDER" val="PageTitle"/>
</p:tagLst>
</file>

<file path=ppt/tags/tag20.xml><?xml version="1.0" encoding="utf-8"?>
<p:tagLst xmlns:p="http://schemas.openxmlformats.org/presentationml/2006/main">
  <p:tag name="MH" val="20160618163016"/>
  <p:tag name="MH_LIBRARY" val="GRAPHIC"/>
  <p:tag name="MH_TYPE" val="SubTitle"/>
  <p:tag name="MH_ORDER" val="1"/>
</p:tagLst>
</file>

<file path=ppt/tags/tag21.xml><?xml version="1.0" encoding="utf-8"?>
<p:tagLst xmlns:p="http://schemas.openxmlformats.org/presentationml/2006/main">
  <p:tag name="MH" val="20160618163016"/>
  <p:tag name="MH_LIBRARY" val="GRAPHIC"/>
  <p:tag name="MH_TYPE" val="Text"/>
  <p:tag name="MH_ORDER" val="1"/>
</p:tagLst>
</file>

<file path=ppt/tags/tag22.xml><?xml version="1.0" encoding="utf-8"?>
<p:tagLst xmlns:p="http://schemas.openxmlformats.org/presentationml/2006/main">
  <p:tag name="MH_TYPE" val="#NeiR#"/>
  <p:tag name="MH_NUMBER" val="1"/>
  <p:tag name="MH_CATEGORY" val="#QiTTB#"/>
  <p:tag name="MH_LAYOUT" val="SubTitleText"/>
  <p:tag name="MH" val="20160618163016"/>
  <p:tag name="MH_LIBRARY" val="GRAPHIC"/>
</p:tagLst>
</file>

<file path=ppt/tags/tag23.xml><?xml version="1.0" encoding="utf-8"?>
<p:tagLst xmlns:p="http://schemas.openxmlformats.org/presentationml/2006/main">
  <p:tag name="MH_TYPE" val="#NeiR#"/>
  <p:tag name="MH_NUMBER" val="3"/>
  <p:tag name="MH_CATEGORY" val="#BingLLB#"/>
  <p:tag name="MH_LAYOUT" val="SubTitleText"/>
  <p:tag name="MH" val="20160226105902"/>
  <p:tag name="MH_LIBRARY" val="GRAPHIC"/>
</p:tagLst>
</file>

<file path=ppt/tags/tag24.xml><?xml version="1.0" encoding="utf-8"?>
<p:tagLst xmlns:p="http://schemas.openxmlformats.org/presentationml/2006/main">
  <p:tag name="MH" val="20160603012028"/>
  <p:tag name="MH_LIBRARY" val="GRAPHIC"/>
  <p:tag name="MH_TYPE" val="Other"/>
  <p:tag name="MH_ORDER" val="1"/>
</p:tagLst>
</file>

<file path=ppt/tags/tag25.xml><?xml version="1.0" encoding="utf-8"?>
<p:tagLst xmlns:p="http://schemas.openxmlformats.org/presentationml/2006/main">
  <p:tag name="MH" val="20160603012028"/>
  <p:tag name="MH_LIBRARY" val="GRAPHIC"/>
  <p:tag name="MH_TYPE" val="Other"/>
  <p:tag name="MH_ORDER" val="3"/>
</p:tagLst>
</file>

<file path=ppt/tags/tag26.xml><?xml version="1.0" encoding="utf-8"?>
<p:tagLst xmlns:p="http://schemas.openxmlformats.org/presentationml/2006/main">
  <p:tag name="MH" val="20160603012028"/>
  <p:tag name="MH_LIBRARY" val="GRAPHIC"/>
  <p:tag name="MH_TYPE" val="SubTitle"/>
  <p:tag name="MH_ORDER" val="1"/>
</p:tagLst>
</file>

<file path=ppt/tags/tag27.xml><?xml version="1.0" encoding="utf-8"?>
<p:tagLst xmlns:p="http://schemas.openxmlformats.org/presentationml/2006/main">
  <p:tag name="MH" val="20160603012028"/>
  <p:tag name="MH_LIBRARY" val="GRAPHIC"/>
  <p:tag name="MH_TYPE" val="Text"/>
  <p:tag name="MH_ORDER" val="1"/>
</p:tagLst>
</file>

<file path=ppt/tags/tag28.xml><?xml version="1.0" encoding="utf-8"?>
<p:tagLst xmlns:p="http://schemas.openxmlformats.org/presentationml/2006/main">
  <p:tag name="MH" val="20160603012028"/>
  <p:tag name="MH_LIBRARY" val="GRAPHIC"/>
  <p:tag name="MH_TYPE" val="PageTitle"/>
  <p:tag name="MH_ORDER" val="PageTitle"/>
</p:tagLst>
</file>

<file path=ppt/tags/tag29.xml><?xml version="1.0" encoding="utf-8"?>
<p:tagLst xmlns:p="http://schemas.openxmlformats.org/presentationml/2006/main">
  <p:tag name="MH_TYPE" val="#NeiR#"/>
  <p:tag name="MH_NUMBER" val="1"/>
  <p:tag name="MH_CATEGORY" val="#QiTTB#"/>
  <p:tag name="MH_LAYOUT" val="SubTitleText"/>
  <p:tag name="MH" val="20160603012028"/>
  <p:tag name="MH_LIBRARY" val="GRAPHIC"/>
</p:tagLst>
</file>

<file path=ppt/tags/tag3.xml><?xml version="1.0" encoding="utf-8"?>
<p:tagLst xmlns:p="http://schemas.openxmlformats.org/presentationml/2006/main">
  <p:tag name="MH" val="20160618162426"/>
  <p:tag name="MH_LIBRARY" val="GRAPHIC"/>
  <p:tag name="MH_TYPE" val="Desc"/>
  <p:tag name="MH_ORDER" val="1"/>
</p:tagLst>
</file>

<file path=ppt/tags/tag30.xml><?xml version="1.0" encoding="utf-8"?>
<p:tagLst xmlns:p="http://schemas.openxmlformats.org/presentationml/2006/main">
  <p:tag name="MH" val="20160603012028"/>
  <p:tag name="MH_LIBRARY" val="GRAPHIC"/>
  <p:tag name="MH_TYPE" val="Other"/>
  <p:tag name="MH_ORDER" val="1"/>
</p:tagLst>
</file>

<file path=ppt/tags/tag31.xml><?xml version="1.0" encoding="utf-8"?>
<p:tagLst xmlns:p="http://schemas.openxmlformats.org/presentationml/2006/main">
  <p:tag name="MH" val="20160603012028"/>
  <p:tag name="MH_LIBRARY" val="GRAPHIC"/>
  <p:tag name="MH_TYPE" val="Other"/>
  <p:tag name="MH_ORDER" val="3"/>
</p:tagLst>
</file>

<file path=ppt/tags/tag32.xml><?xml version="1.0" encoding="utf-8"?>
<p:tagLst xmlns:p="http://schemas.openxmlformats.org/presentationml/2006/main">
  <p:tag name="MH" val="20160603012028"/>
  <p:tag name="MH_LIBRARY" val="GRAPHIC"/>
  <p:tag name="MH_TYPE" val="SubTitle"/>
  <p:tag name="MH_ORDER" val="1"/>
</p:tagLst>
</file>

<file path=ppt/tags/tag33.xml><?xml version="1.0" encoding="utf-8"?>
<p:tagLst xmlns:p="http://schemas.openxmlformats.org/presentationml/2006/main">
  <p:tag name="MH" val="20160603012028"/>
  <p:tag name="MH_LIBRARY" val="GRAPHIC"/>
  <p:tag name="MH_TYPE" val="Text"/>
  <p:tag name="MH_ORDER" val="1"/>
</p:tagLst>
</file>

<file path=ppt/tags/tag34.xml><?xml version="1.0" encoding="utf-8"?>
<p:tagLst xmlns:p="http://schemas.openxmlformats.org/presentationml/2006/main">
  <p:tag name="MH" val="20160603012028"/>
  <p:tag name="MH_LIBRARY" val="GRAPHIC"/>
  <p:tag name="MH_TYPE" val="PageTitle"/>
  <p:tag name="MH_ORDER" val="PageTitle"/>
</p:tagLst>
</file>

<file path=ppt/tags/tag35.xml><?xml version="1.0" encoding="utf-8"?>
<p:tagLst xmlns:p="http://schemas.openxmlformats.org/presentationml/2006/main">
  <p:tag name="MH_TYPE" val="#NeiR#"/>
  <p:tag name="MH_NUMBER" val="1"/>
  <p:tag name="MH_CATEGORY" val="#QiTTB#"/>
  <p:tag name="MH_LAYOUT" val="SubTitleText"/>
  <p:tag name="MH" val="20160603012028"/>
  <p:tag name="MH_LIBRARY" val="GRAPHIC"/>
</p:tagLst>
</file>

<file path=ppt/tags/tag36.xml><?xml version="1.0" encoding="utf-8"?>
<p:tagLst xmlns:p="http://schemas.openxmlformats.org/presentationml/2006/main">
  <p:tag name="MH_TYPE" val="#NeiR#"/>
  <p:tag name="MH_NUMBER" val="3"/>
  <p:tag name="MH_CATEGORY" val="#BingLLB#"/>
  <p:tag name="MH_LAYOUT" val="SubTitleText"/>
  <p:tag name="MH" val="20160226105902"/>
  <p:tag name="MH_LIBRARY" val="GRAPHIC"/>
</p:tagLst>
</file>

<file path=ppt/tags/tag37.xml><?xml version="1.0" encoding="utf-8"?>
<p:tagLst xmlns:p="http://schemas.openxmlformats.org/presentationml/2006/main">
  <p:tag name="MH_TYPE" val="#NeiR#"/>
  <p:tag name="MH_NUMBER" val="3"/>
  <p:tag name="MH_CATEGORY" val="#BingLLB#"/>
  <p:tag name="MH_LAYOUT" val="SubTitleText"/>
  <p:tag name="MH" val="20160226105902"/>
  <p:tag name="MH_LIBRARY" val="GRAPHIC"/>
</p:tagLst>
</file>

<file path=ppt/tags/tag38.xml><?xml version="1.0" encoding="utf-8"?>
<p:tagLst xmlns:p="http://schemas.openxmlformats.org/presentationml/2006/main">
  <p:tag name="MH" val="20160614032644"/>
  <p:tag name="MH_LIBRARY" val="GRAPHIC"/>
  <p:tag name="MH_TYPE" val="Other"/>
  <p:tag name="MH_ORDER" val="6"/>
</p:tagLst>
</file>

<file path=ppt/tags/tag39.xml><?xml version="1.0" encoding="utf-8"?>
<p:tagLst xmlns:p="http://schemas.openxmlformats.org/presentationml/2006/main">
  <p:tag name="MH" val="20160614032644"/>
  <p:tag name="MH_LIBRARY" val="GRAPHIC"/>
  <p:tag name="MH_TYPE" val="SubTitle"/>
  <p:tag name="MH_ORDER" val="2"/>
</p:tagLst>
</file>

<file path=ppt/tags/tag4.xml><?xml version="1.0" encoding="utf-8"?>
<p:tagLst xmlns:p="http://schemas.openxmlformats.org/presentationml/2006/main">
  <p:tag name="MH" val="20160618162426"/>
  <p:tag name="MH_LIBRARY" val="GRAPHIC"/>
  <p:tag name="MH_TYPE" val="Other"/>
  <p:tag name="MH_ORDER" val="1"/>
</p:tagLst>
</file>

<file path=ppt/tags/tag40.xml><?xml version="1.0" encoding="utf-8"?>
<p:tagLst xmlns:p="http://schemas.openxmlformats.org/presentationml/2006/main">
  <p:tag name="MH" val="20160614032644"/>
  <p:tag name="MH_LIBRARY" val="GRAPHIC"/>
  <p:tag name="MH_TYPE" val="Other"/>
  <p:tag name="MH_ORDER" val="7"/>
</p:tagLst>
</file>

<file path=ppt/tags/tag41.xml><?xml version="1.0" encoding="utf-8"?>
<p:tagLst xmlns:p="http://schemas.openxmlformats.org/presentationml/2006/main">
  <p:tag name="MH" val="20160614032644"/>
  <p:tag name="MH_LIBRARY" val="GRAPHIC"/>
  <p:tag name="MH_TYPE" val="Other"/>
  <p:tag name="MH_ORDER" val="8"/>
</p:tagLst>
</file>

<file path=ppt/tags/tag42.xml><?xml version="1.0" encoding="utf-8"?>
<p:tagLst xmlns:p="http://schemas.openxmlformats.org/presentationml/2006/main">
  <p:tag name="MH" val="20160614032644"/>
  <p:tag name="MH_LIBRARY" val="GRAPHIC"/>
  <p:tag name="MH_TYPE" val="Other"/>
  <p:tag name="MH_ORDER" val="9"/>
</p:tagLst>
</file>

<file path=ppt/tags/tag43.xml><?xml version="1.0" encoding="utf-8"?>
<p:tagLst xmlns:p="http://schemas.openxmlformats.org/presentationml/2006/main">
  <p:tag name="MH" val="20160614032644"/>
  <p:tag name="MH_LIBRARY" val="GRAPHIC"/>
  <p:tag name="MH_TYPE" val="Other"/>
  <p:tag name="MH_ORDER" val="10"/>
</p:tagLst>
</file>

<file path=ppt/tags/tag44.xml><?xml version="1.0" encoding="utf-8"?>
<p:tagLst xmlns:p="http://schemas.openxmlformats.org/presentationml/2006/main">
  <p:tag name="MH_TYPE" val="#NeiR#"/>
  <p:tag name="MH_NUMBER" val="3"/>
  <p:tag name="MH_CATEGORY" val="#BingLLB#"/>
  <p:tag name="MH_LAYOUT" val="SubTitleText"/>
  <p:tag name="MH" val="20160614014736"/>
  <p:tag name="MH_LIBRARY" val="GRAPHIC"/>
</p:tagLst>
</file>

<file path=ppt/tags/tag45.xml><?xml version="1.0" encoding="utf-8"?>
<p:tagLst xmlns:p="http://schemas.openxmlformats.org/presentationml/2006/main">
  <p:tag name="MH_TYPE" val="#NeiR#"/>
  <p:tag name="MH_NUMBER" val="3"/>
  <p:tag name="MH_CATEGORY" val="#BingLLB#"/>
  <p:tag name="MH_LAYOUT" val="SubTitleText"/>
  <p:tag name="MH" val="20160226105902"/>
  <p:tag name="MH_LIBRARY" val="GRAPHIC"/>
</p:tagLst>
</file>

<file path=ppt/tags/tag46.xml><?xml version="1.0" encoding="utf-8"?>
<p:tagLst xmlns:p="http://schemas.openxmlformats.org/presentationml/2006/main">
  <p:tag name="MH" val="20160614032644"/>
  <p:tag name="MH_LIBRARY" val="GRAPHIC"/>
  <p:tag name="MH_TYPE" val="Other"/>
  <p:tag name="MH_ORDER" val="6"/>
</p:tagLst>
</file>

<file path=ppt/tags/tag47.xml><?xml version="1.0" encoding="utf-8"?>
<p:tagLst xmlns:p="http://schemas.openxmlformats.org/presentationml/2006/main">
  <p:tag name="MH" val="20160614032644"/>
  <p:tag name="MH_LIBRARY" val="GRAPHIC"/>
  <p:tag name="MH_TYPE" val="SubTitle"/>
  <p:tag name="MH_ORDER" val="2"/>
</p:tagLst>
</file>

<file path=ppt/tags/tag48.xml><?xml version="1.0" encoding="utf-8"?>
<p:tagLst xmlns:p="http://schemas.openxmlformats.org/presentationml/2006/main">
  <p:tag name="MH" val="20160614032644"/>
  <p:tag name="MH_LIBRARY" val="GRAPHIC"/>
  <p:tag name="MH_TYPE" val="Other"/>
  <p:tag name="MH_ORDER" val="7"/>
</p:tagLst>
</file>

<file path=ppt/tags/tag49.xml><?xml version="1.0" encoding="utf-8"?>
<p:tagLst xmlns:p="http://schemas.openxmlformats.org/presentationml/2006/main">
  <p:tag name="MH" val="20160614032644"/>
  <p:tag name="MH_LIBRARY" val="GRAPHIC"/>
  <p:tag name="MH_TYPE" val="Other"/>
  <p:tag name="MH_ORDER" val="8"/>
</p:tagLst>
</file>

<file path=ppt/tags/tag5.xml><?xml version="1.0" encoding="utf-8"?>
<p:tagLst xmlns:p="http://schemas.openxmlformats.org/presentationml/2006/main">
  <p:tag name="MH_TYPE" val="#NeiR#"/>
  <p:tag name="MH_NUMBER" val="1"/>
  <p:tag name="MH_CATEGORY" val="#QiTTB#"/>
  <p:tag name="MH_LAYOUT" val="SubTitleTextDesc"/>
  <p:tag name="MH" val="20160618162426"/>
  <p:tag name="MH_LIBRARY" val="GRAPHIC"/>
</p:tagLst>
</file>

<file path=ppt/tags/tag50.xml><?xml version="1.0" encoding="utf-8"?>
<p:tagLst xmlns:p="http://schemas.openxmlformats.org/presentationml/2006/main">
  <p:tag name="MH" val="20160614032644"/>
  <p:tag name="MH_LIBRARY" val="GRAPHIC"/>
  <p:tag name="MH_TYPE" val="Other"/>
  <p:tag name="MH_ORDER" val="9"/>
</p:tagLst>
</file>

<file path=ppt/tags/tag51.xml><?xml version="1.0" encoding="utf-8"?>
<p:tagLst xmlns:p="http://schemas.openxmlformats.org/presentationml/2006/main">
  <p:tag name="MH" val="20160614032644"/>
  <p:tag name="MH_LIBRARY" val="GRAPHIC"/>
  <p:tag name="MH_TYPE" val="Other"/>
  <p:tag name="MH_ORDER" val="10"/>
</p:tagLst>
</file>

<file path=ppt/tags/tag6.xml><?xml version="1.0" encoding="utf-8"?>
<p:tagLst xmlns:p="http://schemas.openxmlformats.org/presentationml/2006/main">
  <p:tag name="MH_TYPE" val="#NeiR#"/>
  <p:tag name="MH_NUMBER" val="2"/>
  <p:tag name="MH_CATEGORY" val="#BingLLB#"/>
  <p:tag name="MH_LAYOUT" val="SubTitle"/>
  <p:tag name="MH" val="20160608155325"/>
  <p:tag name="MH_LIBRARY" val="GRAPHIC"/>
</p:tagLst>
</file>

<file path=ppt/tags/tag7.xml><?xml version="1.0" encoding="utf-8"?>
<p:tagLst xmlns:p="http://schemas.openxmlformats.org/presentationml/2006/main">
  <p:tag name="MH" val="20160618163016"/>
  <p:tag name="MH_LIBRARY" val="GRAPHIC"/>
  <p:tag name="MH_TYPE" val="Other"/>
  <p:tag name="MH_ORDER" val="1"/>
</p:tagLst>
</file>

<file path=ppt/tags/tag8.xml><?xml version="1.0" encoding="utf-8"?>
<p:tagLst xmlns:p="http://schemas.openxmlformats.org/presentationml/2006/main">
  <p:tag name="MH" val="20160618163016"/>
  <p:tag name="MH_LIBRARY" val="GRAPHIC"/>
  <p:tag name="MH_TYPE" val="Other"/>
  <p:tag name="MH_ORDER" val="2"/>
</p:tagLst>
</file>

<file path=ppt/tags/tag9.xml><?xml version="1.0" encoding="utf-8"?>
<p:tagLst xmlns:p="http://schemas.openxmlformats.org/presentationml/2006/main">
  <p:tag name="MH" val="20160618163016"/>
  <p:tag name="MH_LIBRARY" val="GRAPHIC"/>
  <p:tag name="MH_TYPE" val="Other"/>
  <p:tag name="MH_ORDER" val="3"/>
</p:tagLst>
</file>

<file path=ppt/theme/theme1.xml><?xml version="1.0" encoding="utf-8"?>
<a:theme xmlns:a="http://schemas.openxmlformats.org/drawingml/2006/main" name="Lenovo Master">
  <a:themeElements>
    <a:clrScheme name="Lenovo Colors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E96BAF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accent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3749</Words>
  <Application>WWO_base_provider_20210929220102-c9fcf70066</Application>
  <PresentationFormat>自定义</PresentationFormat>
  <Paragraphs>304</Paragraphs>
  <Slides>40</Slides>
  <Notes>43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7" baseType="lpstr">
      <vt:lpstr>Arial</vt:lpstr>
      <vt:lpstr>宋体</vt:lpstr>
      <vt:lpstr>Wingdings</vt:lpstr>
      <vt:lpstr>Kingsoft Confetti</vt:lpstr>
      <vt:lpstr>Arial</vt:lpstr>
      <vt:lpstr>微软雅黑</vt:lpstr>
      <vt:lpstr>汉仪旗黑KW 55S</vt:lpstr>
      <vt:lpstr>Calibri</vt:lpstr>
      <vt:lpstr>Arial Black</vt:lpstr>
      <vt:lpstr>Arial Narrow</vt:lpstr>
      <vt:lpstr>Times New Roman</vt:lpstr>
      <vt:lpstr>汉仪书宋二KW</vt:lpstr>
      <vt:lpstr>Courier New</vt:lpstr>
      <vt:lpstr>Microsoft YaHei UI</vt:lpstr>
      <vt:lpstr>黑体</vt:lpstr>
      <vt:lpstr>汉仪中黑KW</vt:lpstr>
      <vt:lpstr>Lenovo Master</vt:lpstr>
      <vt:lpstr>异常处理</vt:lpstr>
      <vt:lpstr>PowerPoint 演示文稿</vt:lpstr>
      <vt:lpstr>PowerPoint 演示文稿</vt:lpstr>
      <vt:lpstr>为什么要学习异常处理</vt:lpstr>
      <vt:lpstr>为什么要学习异常处理</vt:lpstr>
      <vt:lpstr>PowerPoint 演示文稿</vt:lpstr>
      <vt:lpstr>PowerPoint 演示文稿</vt:lpstr>
      <vt:lpstr>什么是异常</vt:lpstr>
      <vt:lpstr>什么是异常</vt:lpstr>
      <vt:lpstr>编译时异常</vt:lpstr>
      <vt:lpstr>编译时异常</vt:lpstr>
      <vt:lpstr>运行时异常</vt:lpstr>
      <vt:lpstr>运行时异常</vt:lpstr>
      <vt:lpstr>PowerPoint 演示文稿</vt:lpstr>
      <vt:lpstr>PowerPoint 演示文稿</vt:lpstr>
      <vt:lpstr>PowerPoint 演示文稿</vt:lpstr>
      <vt:lpstr>简单异常捕获演练 —— 要求用户输入整数</vt:lpstr>
      <vt:lpstr>错误类型捕获</vt:lpstr>
      <vt:lpstr>异常类型捕获演练 —— 要求用户输入整数</vt:lpstr>
      <vt:lpstr>捕获未知错误</vt:lpstr>
      <vt:lpstr>try / except</vt:lpstr>
      <vt:lpstr>执行原理</vt:lpstr>
      <vt:lpstr>案例演示1</vt:lpstr>
      <vt:lpstr>案例演示2</vt:lpstr>
      <vt:lpstr>使用except而带多种异常类型</vt:lpstr>
      <vt:lpstr>PowerPoint 演示文稿</vt:lpstr>
      <vt:lpstr>try-finally 语句</vt:lpstr>
      <vt:lpstr>案例演示</vt:lpstr>
      <vt:lpstr>案例演示</vt:lpstr>
      <vt:lpstr>异常捕获完整语法</vt:lpstr>
      <vt:lpstr>PowerPoint 演示文稿</vt:lpstr>
      <vt:lpstr>PowerPoint 演示文稿</vt:lpstr>
      <vt:lpstr>异常传递</vt:lpstr>
      <vt:lpstr>案例演示</vt:lpstr>
      <vt:lpstr>PowerPoint 演示文稿</vt:lpstr>
      <vt:lpstr>PowerPoint 演示文稿</vt:lpstr>
      <vt:lpstr>抛出异常</vt:lpstr>
      <vt:lpstr>案例演示</vt:lpstr>
      <vt:lpstr>PowerPoint 演示文稿</vt:lpstr>
      <vt:lpstr>PowerPoint 演示文稿</vt:lpstr>
    </vt:vector>
  </TitlesOfParts>
  <Company>Lenovo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异常处理</dc:title>
  <dc:creator>kathyp</dc:creator>
  <cp:lastModifiedBy>Tony·shi</cp:lastModifiedBy>
  <dcterms:created xsi:type="dcterms:W3CDTF">2021-10-18T12:16:52Z</dcterms:created>
  <dcterms:modified xsi:type="dcterms:W3CDTF">2021-10-18T12:16:52Z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  <property fmtid="{D5CDD505-2E9C-101B-9397-08002B2CF9AE}" pid="3" name="ICV">
    <vt:lpwstr>FC72F4B043C8401CBB17B9EBDC0A4B87</vt:lpwstr>
  </property>
</Properties>
</file>